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2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F8BEB-87B1-468B-A6CF-F94B553E0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8E9F63-6EB0-4384-AE2E-71D110CB8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921874-D815-47D9-8F9F-D642AC29E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6EB49-EC80-4728-83F1-D61E501CE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E1DA7-3E58-413E-9FBD-4981C8CC4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848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28671-5B9D-4F4B-9B2A-E93EA4417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6A2D7C-EF27-46FE-B4B6-4038F5A2B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0B5A5-7844-434F-98E9-628765E8F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1075B-1316-444D-B312-0603C41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776BA5-26B5-40D6-B8E6-A4E1D95C9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72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FDB428-ACA3-45C5-9114-252873E25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C9EEFE-A765-464E-A2EC-987AF89927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78FEF-AB85-477D-8489-9A8E2012C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605F2C-6944-459C-80D5-BADD42B07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A0016-7979-4DDA-8D42-169961D1A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50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569E4-12D1-4B12-A2EB-0AF39621F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8ABBC-B156-421B-B576-5D5A2CE6E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615D6B-D454-474D-8210-1DDB4F311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DFC4FD-66CD-4129-95A3-B06938599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AED59-0BAC-4CBF-89AF-5EE02EC47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635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00E7-1FF2-4E2C-B905-9D26EE8E5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17E07D-CFC7-489D-9A79-445DA1BA6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C4A0E-FCED-4854-AB74-A006C0EC9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ADC65-9CAA-4F71-9BE3-C9179EB2F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511DB-EE35-4BB2-9FB3-2FEE7C32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429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FBEF1-7767-467B-B050-2962867BA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DB9AE-9A89-46CB-9736-AAA0D941B6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935271-B180-44D8-800D-9B493FD19D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03888-AE54-431F-AE82-CBF3232F0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E2A69-1F08-4004-932E-0112EADA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D384C-1791-4E40-A462-B3A495EF5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491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928FF-FF29-4AF9-BE95-08755A7E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39FDC0-B239-4170-9C67-DD473530B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A5DA1D-2CF2-4A74-9F23-FA77C4DDFA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899B2A-A9BF-493D-B7CB-EE35F19312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05A00B-D000-4103-9D7F-E22C119EAF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62DFEC-9AA2-42DC-BD9F-AE85E6AE9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B12E0-B4AB-4A3B-A49E-0111C201C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49240C-43C6-4551-97CE-B0073F2D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800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46009-4458-4445-B468-4F8BA8722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1BDCFA-DFBD-4C5F-B334-D1F4093F7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6F265E-2D8F-4E49-A1B1-479E9497C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B3D16D-AC68-4C99-8C18-B931597C3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90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4C301B-55FD-4152-978C-5D67A44E5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5BCF14-1679-4DFE-931F-CD25EAA8E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072608-B9AD-403B-95D6-C8C6E1014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42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86F4B-F6EF-4668-A39D-48D0957AF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73B3F2-EF95-4D43-9BF8-61AF33EAD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0BD04-81DA-4577-924B-E2C728C96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9888F-4F8C-4A5D-8BA6-1C609E5A7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0DC56E-5F33-4998-A4AA-6DC2DB0FE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DDDC5-5ECB-4DBD-9ACB-6C984F79C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85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E50D9-0596-40A1-8FA8-362D96588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5FFC07-05F7-47F2-9957-56BBFE3C17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9C1E59-C778-4480-972B-5416B41728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AD61B7-8018-4B3B-AB46-4A9D28D8A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A1F155-880E-46DA-9027-FA7ED8B93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A69CB-7E6A-4FF5-8CCA-6B159186F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7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BC1085-0F78-4882-98F0-B87DB44B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49C60-DA58-4275-82A3-D46A404D5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1D74A-2240-4FB7-B540-E87DF59296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5559E-D140-4D1C-A36E-A2443FC02990}" type="datetimeFigureOut">
              <a:rPr lang="en-US" smtClean="0"/>
              <a:t>7/21/2020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E2645-5712-47A3-A4E0-DEA7E4C7C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37E55-D69F-4DB7-9E15-749DB435DC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7C2B1-8499-4D5C-8738-6E18F2733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959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cvsecure@ford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2EF02-B0E2-462E-88D3-20766F631C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3113" y="1122363"/>
            <a:ext cx="4527929" cy="4287836"/>
          </a:xfrm>
        </p:spPr>
        <p:txBody>
          <a:bodyPr anchor="ctr">
            <a:normAutofit/>
          </a:bodyPr>
          <a:lstStyle/>
          <a:p>
            <a:pPr algn="r"/>
            <a:r>
              <a:rPr lang="en-US" altLang="en-US" sz="3800" b="1">
                <a:latin typeface="Arial" panose="020B0604020202020204" pitchFamily="34" charset="0"/>
                <a:cs typeface="Arial" panose="020B0604020202020204" pitchFamily="34" charset="0"/>
              </a:rPr>
              <a:t>Managementul Traficului in Uzina</a:t>
            </a:r>
            <a:br>
              <a:rPr lang="en-US" altLang="en-US" sz="38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800"/>
          </a:p>
        </p:txBody>
      </p:sp>
      <p:pic>
        <p:nvPicPr>
          <p:cNvPr id="64" name="Picture 6">
            <a:extLst>
              <a:ext uri="{FF2B5EF4-FFF2-40B4-BE49-F238E27FC236}">
                <a16:creationId xmlns:a16="http://schemas.microsoft.com/office/drawing/2014/main" id="{3FFCB83C-8EB2-4D0F-9250-E493BD86F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100" y="1832241"/>
            <a:ext cx="4415136" cy="289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887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D8DB6-D84D-4B06-8486-F9EF8C602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82673"/>
            <a:ext cx="3553629" cy="4708528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/>
              <a:t>Siguranta</a:t>
            </a:r>
            <a:r>
              <a:rPr lang="en-US" sz="4000" b="1" dirty="0"/>
              <a:t> </a:t>
            </a:r>
            <a:r>
              <a:rPr lang="en-US" sz="4000" b="1" dirty="0" err="1"/>
              <a:t>vehiculelor</a:t>
            </a:r>
            <a:r>
              <a:rPr lang="en-US" sz="4000" b="1" dirty="0"/>
              <a:t> – </a:t>
            </a:r>
            <a:r>
              <a:rPr lang="en-US" sz="4000" b="1" dirty="0" err="1"/>
              <a:t>Motostivuitoare</a:t>
            </a:r>
            <a:br>
              <a:rPr lang="en-US" sz="2500" dirty="0"/>
            </a:br>
            <a:endParaRPr lang="en-US" sz="2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BB622-C727-4266-AB9A-3F2CAF5A2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1082673"/>
            <a:ext cx="6919615" cy="4886328"/>
          </a:xfrm>
        </p:spPr>
        <p:txBody>
          <a:bodyPr anchor="ctr"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GB" sz="1400" dirty="0" err="1"/>
              <a:t>Motostivuitoarele</a:t>
            </a:r>
            <a:r>
              <a:rPr lang="en-GB" sz="1400" dirty="0"/>
              <a:t> </a:t>
            </a:r>
            <a:r>
              <a:rPr lang="en-GB" sz="1400" dirty="0" err="1"/>
              <a:t>trebuie</a:t>
            </a:r>
            <a:r>
              <a:rPr lang="en-GB" sz="1400" dirty="0"/>
              <a:t> </a:t>
            </a:r>
            <a:r>
              <a:rPr lang="en-GB" sz="1400" dirty="0" err="1"/>
              <a:t>să</a:t>
            </a:r>
            <a:r>
              <a:rPr lang="en-GB" sz="1400" dirty="0"/>
              <a:t> fie </a:t>
            </a:r>
            <a:r>
              <a:rPr lang="en-GB" sz="1400" dirty="0" err="1"/>
              <a:t>prevăzute</a:t>
            </a:r>
            <a:r>
              <a:rPr lang="en-GB" sz="1400" dirty="0"/>
              <a:t> cu </a:t>
            </a:r>
            <a:r>
              <a:rPr lang="en-GB" sz="1400" dirty="0" err="1"/>
              <a:t>sisteme</a:t>
            </a:r>
            <a:r>
              <a:rPr lang="en-GB" sz="1400" dirty="0"/>
              <a:t> de </a:t>
            </a:r>
            <a:r>
              <a:rPr lang="en-GB" sz="1400" dirty="0" err="1"/>
              <a:t>asigurare</a:t>
            </a:r>
            <a:r>
              <a:rPr lang="en-GB" sz="1400" dirty="0"/>
              <a:t> a </a:t>
            </a:r>
            <a:r>
              <a:rPr lang="en-GB" sz="1400" dirty="0" err="1"/>
              <a:t>soferului</a:t>
            </a:r>
            <a:r>
              <a:rPr lang="en-GB" sz="1400" dirty="0"/>
              <a:t>  (</a:t>
            </a:r>
            <a:r>
              <a:rPr lang="en-GB" sz="1400" dirty="0" err="1"/>
              <a:t>centuri</a:t>
            </a:r>
            <a:r>
              <a:rPr lang="en-GB" sz="1400" dirty="0"/>
              <a:t> de </a:t>
            </a:r>
            <a:r>
              <a:rPr lang="en-GB" sz="1400" dirty="0" err="1"/>
              <a:t>siguranţă</a:t>
            </a:r>
            <a:r>
              <a:rPr lang="en-GB" sz="1400" dirty="0"/>
              <a:t>, </a:t>
            </a:r>
            <a:r>
              <a:rPr lang="en-GB" sz="1400" dirty="0" err="1"/>
              <a:t>cabină</a:t>
            </a:r>
            <a:r>
              <a:rPr lang="en-GB" sz="1400" dirty="0"/>
              <a:t>, etc.). La </a:t>
            </a:r>
            <a:r>
              <a:rPr lang="en-GB" sz="1400" dirty="0" err="1"/>
              <a:t>motostivuitoarele</a:t>
            </a:r>
            <a:r>
              <a:rPr lang="en-GB" sz="1400" dirty="0"/>
              <a:t> </a:t>
            </a:r>
            <a:r>
              <a:rPr lang="en-GB" sz="1400" dirty="0" err="1"/>
              <a:t>dotate</a:t>
            </a:r>
            <a:r>
              <a:rPr lang="en-GB" sz="1400" dirty="0"/>
              <a:t> cu </a:t>
            </a:r>
            <a:r>
              <a:rPr lang="en-GB" sz="1400" dirty="0" err="1"/>
              <a:t>centura</a:t>
            </a:r>
            <a:r>
              <a:rPr lang="en-GB" sz="1400" dirty="0"/>
              <a:t> de </a:t>
            </a:r>
            <a:r>
              <a:rPr lang="en-GB" sz="1400" dirty="0" err="1"/>
              <a:t>siguranta</a:t>
            </a:r>
            <a:r>
              <a:rPr lang="en-GB" sz="1400" dirty="0"/>
              <a:t>,  </a:t>
            </a:r>
            <a:r>
              <a:rPr lang="en-GB" sz="1400" dirty="0" err="1"/>
              <a:t>aceasta</a:t>
            </a:r>
            <a:r>
              <a:rPr lang="en-GB" sz="1400" dirty="0"/>
              <a:t> </a:t>
            </a:r>
            <a:r>
              <a:rPr lang="en-GB" sz="1400" dirty="0" err="1"/>
              <a:t>trebuie</a:t>
            </a:r>
            <a:r>
              <a:rPr lang="en-GB" sz="1400" dirty="0"/>
              <a:t> </a:t>
            </a:r>
            <a:r>
              <a:rPr lang="en-GB" sz="1400" dirty="0" err="1"/>
              <a:t>utilizata</a:t>
            </a:r>
            <a:r>
              <a:rPr lang="en-GB" sz="1400" dirty="0"/>
              <a:t> </a:t>
            </a:r>
            <a:r>
              <a:rPr lang="en-GB" sz="1400" dirty="0" err="1"/>
              <a:t>mereu</a:t>
            </a:r>
            <a:r>
              <a:rPr lang="en-GB" sz="1400" dirty="0"/>
              <a:t>, </a:t>
            </a:r>
            <a:r>
              <a:rPr lang="en-GB" sz="1400" dirty="0" err="1"/>
              <a:t>atat</a:t>
            </a:r>
            <a:r>
              <a:rPr lang="en-GB" sz="1400" dirty="0"/>
              <a:t> in </a:t>
            </a:r>
            <a:r>
              <a:rPr lang="en-GB" sz="1400" dirty="0" err="1"/>
              <a:t>sectii</a:t>
            </a:r>
            <a:r>
              <a:rPr lang="en-GB" sz="1400" dirty="0"/>
              <a:t> cat si in </a:t>
            </a:r>
            <a:r>
              <a:rPr lang="en-GB" sz="1400" dirty="0" err="1"/>
              <a:t>curtea</a:t>
            </a:r>
            <a:r>
              <a:rPr lang="en-GB" sz="1400" dirty="0"/>
              <a:t> </a:t>
            </a:r>
            <a:r>
              <a:rPr lang="en-GB" sz="1400" dirty="0" err="1"/>
              <a:t>uzinei</a:t>
            </a:r>
            <a:r>
              <a:rPr lang="en-GB" sz="1400" dirty="0"/>
              <a:t>. </a:t>
            </a:r>
            <a:r>
              <a:rPr lang="en-GB" sz="1400" dirty="0" err="1"/>
              <a:t>Motostivuitoarele</a:t>
            </a:r>
            <a:r>
              <a:rPr lang="en-GB" sz="1400" dirty="0"/>
              <a:t> </a:t>
            </a:r>
            <a:r>
              <a:rPr lang="en-GB" sz="1400" dirty="0" err="1"/>
              <a:t>dotate</a:t>
            </a:r>
            <a:r>
              <a:rPr lang="en-GB" sz="1400" dirty="0"/>
              <a:t> cu </a:t>
            </a:r>
            <a:r>
              <a:rPr lang="en-GB" sz="1400" dirty="0" err="1"/>
              <a:t>alte</a:t>
            </a:r>
            <a:r>
              <a:rPr lang="en-GB" sz="1400" dirty="0"/>
              <a:t> </a:t>
            </a:r>
            <a:r>
              <a:rPr lang="en-GB" sz="1400" dirty="0" err="1"/>
              <a:t>sisteme</a:t>
            </a:r>
            <a:r>
              <a:rPr lang="en-GB" sz="1400" dirty="0"/>
              <a:t> de </a:t>
            </a:r>
            <a:r>
              <a:rPr lang="en-GB" sz="1400" dirty="0" err="1"/>
              <a:t>asigurare</a:t>
            </a:r>
            <a:r>
              <a:rPr lang="en-GB" sz="1400" dirty="0"/>
              <a:t> se </a:t>
            </a:r>
            <a:r>
              <a:rPr lang="en-GB" sz="1400" dirty="0" err="1"/>
              <a:t>vor</a:t>
            </a:r>
            <a:r>
              <a:rPr lang="en-GB" sz="1400" dirty="0"/>
              <a:t> </a:t>
            </a:r>
            <a:r>
              <a:rPr lang="en-GB" sz="1400" dirty="0" err="1"/>
              <a:t>utiliza</a:t>
            </a:r>
            <a:r>
              <a:rPr lang="en-GB" sz="1400" dirty="0"/>
              <a:t> conform </a:t>
            </a:r>
            <a:r>
              <a:rPr lang="en-GB" sz="1400" dirty="0" err="1"/>
              <a:t>instructiunilor</a:t>
            </a:r>
            <a:r>
              <a:rPr lang="en-GB" sz="1400" dirty="0"/>
              <a:t> </a:t>
            </a:r>
            <a:r>
              <a:rPr lang="en-GB" sz="1400" dirty="0" err="1"/>
              <a:t>producatorului</a:t>
            </a:r>
            <a:r>
              <a:rPr lang="en-GB" sz="1400" dirty="0"/>
              <a:t>;</a:t>
            </a:r>
            <a:endParaRPr lang="en-US" sz="1400" dirty="0"/>
          </a:p>
          <a:p>
            <a:pPr lvl="0">
              <a:lnSpc>
                <a:spcPct val="110000"/>
              </a:lnSpc>
            </a:pPr>
            <a:r>
              <a:rPr lang="en-GB" sz="1400" dirty="0" err="1"/>
              <a:t>Vehiculele</a:t>
            </a:r>
            <a:r>
              <a:rPr lang="en-GB" sz="1400" dirty="0"/>
              <a:t> </a:t>
            </a:r>
            <a:r>
              <a:rPr lang="en-GB" sz="1400" dirty="0" err="1"/>
              <a:t>fara</a:t>
            </a:r>
            <a:r>
              <a:rPr lang="en-GB" sz="1400" dirty="0"/>
              <a:t> </a:t>
            </a:r>
            <a:r>
              <a:rPr lang="en-GB" sz="1400" dirty="0" err="1"/>
              <a:t>sistem</a:t>
            </a:r>
            <a:r>
              <a:rPr lang="en-GB" sz="1400" dirty="0"/>
              <a:t> de </a:t>
            </a:r>
            <a:r>
              <a:rPr lang="en-GB" sz="1400" dirty="0" err="1"/>
              <a:t>asigurare</a:t>
            </a:r>
            <a:r>
              <a:rPr lang="en-GB" sz="1400" dirty="0"/>
              <a:t> a </a:t>
            </a:r>
            <a:r>
              <a:rPr lang="en-GB" sz="1400" dirty="0" err="1"/>
              <a:t>soferului</a:t>
            </a:r>
            <a:r>
              <a:rPr lang="en-GB" sz="1400" dirty="0"/>
              <a:t> (</a:t>
            </a:r>
            <a:r>
              <a:rPr lang="en-GB" sz="1400" dirty="0" err="1"/>
              <a:t>centura</a:t>
            </a:r>
            <a:r>
              <a:rPr lang="en-GB" sz="1400" dirty="0"/>
              <a:t> de </a:t>
            </a:r>
            <a:r>
              <a:rPr lang="en-GB" sz="1400" dirty="0" err="1"/>
              <a:t>siguranta</a:t>
            </a:r>
            <a:r>
              <a:rPr lang="en-GB" sz="1400" dirty="0"/>
              <a:t> </a:t>
            </a:r>
            <a:r>
              <a:rPr lang="en-GB" sz="1400" dirty="0" err="1"/>
              <a:t>sau</a:t>
            </a:r>
            <a:r>
              <a:rPr lang="en-GB" sz="1400" dirty="0"/>
              <a:t> alt </a:t>
            </a:r>
            <a:r>
              <a:rPr lang="en-GB" sz="1400" dirty="0" err="1"/>
              <a:t>sistem</a:t>
            </a:r>
            <a:r>
              <a:rPr lang="en-GB" sz="1400" dirty="0"/>
              <a:t> de </a:t>
            </a:r>
            <a:r>
              <a:rPr lang="en-GB" sz="1400" dirty="0" err="1"/>
              <a:t>asigurare</a:t>
            </a:r>
            <a:r>
              <a:rPr lang="en-GB" sz="1400" dirty="0"/>
              <a:t>), nu se </a:t>
            </a:r>
            <a:r>
              <a:rPr lang="en-GB" sz="1400" dirty="0" err="1"/>
              <a:t>utilizeaza</a:t>
            </a:r>
            <a:r>
              <a:rPr lang="en-GB" sz="1400" dirty="0"/>
              <a:t> in </a:t>
            </a:r>
            <a:r>
              <a:rPr lang="en-GB" sz="1400" dirty="0" err="1"/>
              <a:t>Uzina</a:t>
            </a:r>
            <a:r>
              <a:rPr lang="en-GB" sz="1400" dirty="0"/>
              <a:t> Ford!</a:t>
            </a:r>
            <a:endParaRPr lang="en-US" sz="1400" dirty="0"/>
          </a:p>
          <a:p>
            <a:pPr lvl="0">
              <a:lnSpc>
                <a:spcPct val="110000"/>
              </a:lnSpc>
            </a:pPr>
            <a:r>
              <a:rPr lang="en-GB" sz="1400" dirty="0" err="1"/>
              <a:t>Respectaţi</a:t>
            </a:r>
            <a:r>
              <a:rPr lang="en-GB" sz="1400" dirty="0"/>
              <a:t> </a:t>
            </a:r>
            <a:r>
              <a:rPr lang="en-GB" sz="1400" dirty="0" err="1"/>
              <a:t>zonele</a:t>
            </a:r>
            <a:r>
              <a:rPr lang="en-GB" sz="1400" dirty="0"/>
              <a:t> si </a:t>
            </a:r>
            <a:r>
              <a:rPr lang="en-GB" sz="1400" dirty="0" err="1"/>
              <a:t>perioadele</a:t>
            </a:r>
            <a:r>
              <a:rPr lang="en-GB" sz="1400" dirty="0"/>
              <a:t> </a:t>
            </a:r>
            <a:r>
              <a:rPr lang="en-GB" sz="1400" dirty="0" err="1"/>
              <a:t>în</a:t>
            </a:r>
            <a:r>
              <a:rPr lang="en-GB" sz="1400" dirty="0"/>
              <a:t> care </a:t>
            </a:r>
            <a:r>
              <a:rPr lang="en-GB" sz="1400" dirty="0" err="1"/>
              <a:t>este</a:t>
            </a:r>
            <a:r>
              <a:rPr lang="en-GB" sz="1400" dirty="0"/>
              <a:t> </a:t>
            </a:r>
            <a:r>
              <a:rPr lang="en-GB" sz="1400" dirty="0" err="1"/>
              <a:t>interzisă</a:t>
            </a:r>
            <a:r>
              <a:rPr lang="en-GB" sz="1400" dirty="0"/>
              <a:t> </a:t>
            </a:r>
            <a:r>
              <a:rPr lang="en-GB" sz="1400" dirty="0" err="1"/>
              <a:t>utilizarea</a:t>
            </a:r>
            <a:r>
              <a:rPr lang="en-GB" sz="1400" dirty="0"/>
              <a:t> </a:t>
            </a:r>
            <a:r>
              <a:rPr lang="en-GB" sz="1400" dirty="0" err="1"/>
              <a:t>motostivuitoarelor</a:t>
            </a:r>
            <a:r>
              <a:rPr lang="en-GB" sz="1400" dirty="0"/>
              <a:t>! In </a:t>
            </a:r>
            <a:r>
              <a:rPr lang="en-GB" sz="1400" dirty="0" err="1"/>
              <a:t>timpul</a:t>
            </a:r>
            <a:r>
              <a:rPr lang="en-GB" sz="1400" dirty="0"/>
              <a:t> </a:t>
            </a:r>
            <a:r>
              <a:rPr lang="en-GB" sz="1400" dirty="0" err="1"/>
              <a:t>orelor</a:t>
            </a:r>
            <a:r>
              <a:rPr lang="en-GB" sz="1400" dirty="0"/>
              <a:t> de </a:t>
            </a:r>
            <a:r>
              <a:rPr lang="en-GB" sz="1400" dirty="0" err="1"/>
              <a:t>productie</a:t>
            </a:r>
            <a:r>
              <a:rPr lang="en-GB" sz="1400" dirty="0"/>
              <a:t> </a:t>
            </a:r>
            <a:r>
              <a:rPr lang="en-GB" sz="1400" dirty="0" err="1"/>
              <a:t>este</a:t>
            </a:r>
            <a:r>
              <a:rPr lang="en-GB" sz="1400" dirty="0"/>
              <a:t> in general </a:t>
            </a:r>
            <a:r>
              <a:rPr lang="en-GB" sz="1400" dirty="0" err="1"/>
              <a:t>interzisa</a:t>
            </a:r>
            <a:r>
              <a:rPr lang="en-GB" sz="1400" dirty="0"/>
              <a:t> </a:t>
            </a:r>
            <a:r>
              <a:rPr lang="en-GB" sz="1400" dirty="0" err="1"/>
              <a:t>utilizarea</a:t>
            </a:r>
            <a:r>
              <a:rPr lang="en-GB" sz="1400" dirty="0"/>
              <a:t> </a:t>
            </a:r>
            <a:r>
              <a:rPr lang="en-GB" sz="1400" dirty="0" err="1"/>
              <a:t>motostivuitoarelor</a:t>
            </a:r>
            <a:r>
              <a:rPr lang="en-GB" sz="1400" dirty="0"/>
              <a:t> in </a:t>
            </a:r>
            <a:r>
              <a:rPr lang="en-GB" sz="1400" dirty="0" err="1"/>
              <a:t>sectii</a:t>
            </a:r>
            <a:r>
              <a:rPr lang="en-GB" sz="1400" dirty="0"/>
              <a:t> (</a:t>
            </a:r>
            <a:r>
              <a:rPr lang="en-GB" sz="1400" dirty="0" err="1"/>
              <a:t>inafara</a:t>
            </a:r>
            <a:r>
              <a:rPr lang="en-GB" sz="1400" dirty="0"/>
              <a:t> de </a:t>
            </a:r>
            <a:r>
              <a:rPr lang="en-GB" sz="1400" dirty="0" err="1"/>
              <a:t>zonele</a:t>
            </a:r>
            <a:r>
              <a:rPr lang="en-GB" sz="1400" dirty="0"/>
              <a:t> de </a:t>
            </a:r>
            <a:r>
              <a:rPr lang="en-GB" sz="1400" dirty="0" err="1"/>
              <a:t>logistica</a:t>
            </a:r>
            <a:r>
              <a:rPr lang="en-GB" sz="1400" dirty="0"/>
              <a:t> </a:t>
            </a:r>
            <a:r>
              <a:rPr lang="en-GB" sz="1400" dirty="0" err="1"/>
              <a:t>sau</a:t>
            </a:r>
            <a:r>
              <a:rPr lang="en-GB" sz="1400" dirty="0"/>
              <a:t> </a:t>
            </a:r>
            <a:r>
              <a:rPr lang="en-GB" sz="1400" dirty="0" err="1"/>
              <a:t>depozite</a:t>
            </a:r>
            <a:r>
              <a:rPr lang="en-GB" sz="1400" dirty="0"/>
              <a:t>). </a:t>
            </a:r>
            <a:r>
              <a:rPr lang="en-GB" sz="1400" dirty="0" err="1"/>
              <a:t>Acolo</a:t>
            </a:r>
            <a:r>
              <a:rPr lang="en-GB" sz="1400" dirty="0"/>
              <a:t> </a:t>
            </a:r>
            <a:r>
              <a:rPr lang="en-GB" sz="1400" dirty="0" err="1"/>
              <a:t>unde</a:t>
            </a:r>
            <a:r>
              <a:rPr lang="en-GB" sz="1400" dirty="0"/>
              <a:t> </a:t>
            </a:r>
            <a:r>
              <a:rPr lang="en-GB" sz="1400" dirty="0" err="1"/>
              <a:t>este</a:t>
            </a:r>
            <a:r>
              <a:rPr lang="en-GB" sz="1400" dirty="0"/>
              <a:t> </a:t>
            </a:r>
            <a:r>
              <a:rPr lang="en-GB" sz="1400" dirty="0" err="1"/>
              <a:t>absolut</a:t>
            </a:r>
            <a:r>
              <a:rPr lang="en-GB" sz="1400" dirty="0"/>
              <a:t> </a:t>
            </a:r>
            <a:r>
              <a:rPr lang="en-GB" sz="1400" dirty="0" err="1"/>
              <a:t>necesar</a:t>
            </a:r>
            <a:r>
              <a:rPr lang="en-GB" sz="1400" dirty="0"/>
              <a:t>, se </a:t>
            </a:r>
            <a:r>
              <a:rPr lang="en-GB" sz="1400" dirty="0" err="1"/>
              <a:t>va</a:t>
            </a:r>
            <a:r>
              <a:rPr lang="en-GB" sz="1400" dirty="0"/>
              <a:t> </a:t>
            </a:r>
            <a:r>
              <a:rPr lang="en-GB" sz="1400" dirty="0" err="1"/>
              <a:t>circula</a:t>
            </a:r>
            <a:r>
              <a:rPr lang="en-GB" sz="1400" dirty="0"/>
              <a:t> cu </a:t>
            </a:r>
            <a:r>
              <a:rPr lang="en-GB" sz="1400" dirty="0" err="1"/>
              <a:t>viteza</a:t>
            </a:r>
            <a:r>
              <a:rPr lang="en-GB" sz="1400" dirty="0"/>
              <a:t> </a:t>
            </a:r>
            <a:r>
              <a:rPr lang="en-GB" sz="1400" dirty="0" err="1"/>
              <a:t>pietonala</a:t>
            </a:r>
            <a:r>
              <a:rPr lang="en-GB" sz="1400" dirty="0"/>
              <a:t> si </a:t>
            </a:r>
            <a:r>
              <a:rPr lang="en-GB" sz="1400" dirty="0" err="1"/>
              <a:t>intotdeauna</a:t>
            </a:r>
            <a:r>
              <a:rPr lang="en-GB" sz="1400" dirty="0"/>
              <a:t> </a:t>
            </a:r>
            <a:r>
              <a:rPr lang="en-GB" sz="1400" dirty="0" err="1"/>
              <a:t>insotit</a:t>
            </a:r>
            <a:r>
              <a:rPr lang="en-GB" sz="1400" dirty="0"/>
              <a:t> de un </a:t>
            </a:r>
            <a:r>
              <a:rPr lang="en-GB" sz="1400" dirty="0" err="1"/>
              <a:t>supraveghetor</a:t>
            </a:r>
            <a:r>
              <a:rPr lang="en-GB" sz="1400" dirty="0"/>
              <a:t> (precum la </a:t>
            </a:r>
            <a:r>
              <a:rPr lang="en-GB" sz="1400" dirty="0" err="1"/>
              <a:t>platformele</a:t>
            </a:r>
            <a:r>
              <a:rPr lang="en-GB" sz="1400" dirty="0"/>
              <a:t> auto-</a:t>
            </a:r>
            <a:r>
              <a:rPr lang="en-GB" sz="1400" dirty="0" err="1"/>
              <a:t>ridicatoare</a:t>
            </a:r>
            <a:r>
              <a:rPr lang="en-GB" sz="1400" dirty="0"/>
              <a:t>), </a:t>
            </a:r>
            <a:r>
              <a:rPr lang="en-GB" sz="1400" dirty="0" err="1"/>
              <a:t>indiferent</a:t>
            </a:r>
            <a:r>
              <a:rPr lang="en-GB" sz="1400" dirty="0"/>
              <a:t> </a:t>
            </a:r>
            <a:r>
              <a:rPr lang="en-GB" sz="1400" dirty="0" err="1"/>
              <a:t>daca</a:t>
            </a:r>
            <a:r>
              <a:rPr lang="en-GB" sz="1400" dirty="0"/>
              <a:t> se </a:t>
            </a:r>
            <a:r>
              <a:rPr lang="en-GB" sz="1400" dirty="0" err="1"/>
              <a:t>transporta</a:t>
            </a:r>
            <a:r>
              <a:rPr lang="en-GB" sz="1400" dirty="0"/>
              <a:t> o </a:t>
            </a:r>
            <a:r>
              <a:rPr lang="en-GB" sz="1400" dirty="0" err="1"/>
              <a:t>sarcina</a:t>
            </a:r>
            <a:r>
              <a:rPr lang="en-GB" sz="1400" dirty="0"/>
              <a:t> </a:t>
            </a:r>
            <a:r>
              <a:rPr lang="en-GB" sz="1400" dirty="0" err="1"/>
              <a:t>sau</a:t>
            </a:r>
            <a:r>
              <a:rPr lang="en-GB" sz="1400" dirty="0"/>
              <a:t> nu.</a:t>
            </a:r>
            <a:endParaRPr lang="en-US" sz="1400" dirty="0"/>
          </a:p>
          <a:p>
            <a:pPr>
              <a:lnSpc>
                <a:spcPct val="110000"/>
              </a:lnSpc>
            </a:pPr>
            <a:endParaRPr lang="en-US" sz="1500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D8301088-44EE-4DAB-8A99-A566BF12C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883" y="4370390"/>
            <a:ext cx="1338262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667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C07E6-1810-4609-A396-BDBF52808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082673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GB" sz="4000" b="1"/>
              <a:t>Scurgeri de substante chimice</a:t>
            </a:r>
            <a:br>
              <a:rPr lang="en-US" sz="4000"/>
            </a:br>
            <a:endParaRPr lang="en-US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AEF49-FECD-4DB7-A6FD-7C2A7BDEB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1082673"/>
            <a:ext cx="6313208" cy="4624390"/>
          </a:xfrm>
        </p:spPr>
        <p:txBody>
          <a:bodyPr anchor="ctr">
            <a:normAutofit/>
          </a:bodyPr>
          <a:lstStyle/>
          <a:p>
            <a:pPr lvl="0"/>
            <a:r>
              <a:rPr lang="en-GB" sz="1300" dirty="0" err="1"/>
              <a:t>Curatati</a:t>
            </a:r>
            <a:r>
              <a:rPr lang="en-GB" sz="1300" dirty="0"/>
              <a:t> </a:t>
            </a:r>
            <a:r>
              <a:rPr lang="en-GB" sz="1300" dirty="0" err="1"/>
              <a:t>imediat</a:t>
            </a:r>
            <a:r>
              <a:rPr lang="en-GB" sz="1300" dirty="0"/>
              <a:t> </a:t>
            </a:r>
            <a:r>
              <a:rPr lang="en-GB" sz="1300" dirty="0" err="1"/>
              <a:t>scurgerile</a:t>
            </a:r>
            <a:r>
              <a:rPr lang="en-GB" sz="1300" dirty="0"/>
              <a:t> </a:t>
            </a:r>
            <a:r>
              <a:rPr lang="en-GB" sz="1300" dirty="0" err="1"/>
              <a:t>accidentale</a:t>
            </a:r>
            <a:endParaRPr lang="en-US" sz="1300" dirty="0"/>
          </a:p>
          <a:p>
            <a:pPr lvl="0"/>
            <a:r>
              <a:rPr lang="en-GB" sz="1300" dirty="0" err="1"/>
              <a:t>Contractorii</a:t>
            </a:r>
            <a:r>
              <a:rPr lang="en-GB" sz="1300" dirty="0"/>
              <a:t> </a:t>
            </a:r>
            <a:r>
              <a:rPr lang="en-GB" sz="1300" dirty="0" err="1"/>
              <a:t>trebuie</a:t>
            </a:r>
            <a:r>
              <a:rPr lang="en-GB" sz="1300" dirty="0"/>
              <a:t> </a:t>
            </a:r>
            <a:r>
              <a:rPr lang="en-GB" sz="1300" dirty="0" err="1"/>
              <a:t>sa</a:t>
            </a:r>
            <a:r>
              <a:rPr lang="en-GB" sz="1300" dirty="0"/>
              <a:t> </a:t>
            </a:r>
            <a:r>
              <a:rPr lang="en-GB" sz="1300" dirty="0" err="1"/>
              <a:t>furnizeze</a:t>
            </a:r>
            <a:r>
              <a:rPr lang="en-GB" sz="1300" dirty="0"/>
              <a:t> </a:t>
            </a:r>
            <a:r>
              <a:rPr lang="en-GB" sz="1300" dirty="0" err="1"/>
              <a:t>kituri</a:t>
            </a:r>
            <a:r>
              <a:rPr lang="en-GB" sz="1300" dirty="0"/>
              <a:t> de material </a:t>
            </a:r>
            <a:r>
              <a:rPr lang="en-GB" sz="1300" dirty="0" err="1"/>
              <a:t>absorbant</a:t>
            </a:r>
            <a:r>
              <a:rPr lang="en-GB" sz="1300" dirty="0"/>
              <a:t> in </a:t>
            </a:r>
            <a:r>
              <a:rPr lang="en-GB" sz="1300" dirty="0" err="1"/>
              <a:t>functie</a:t>
            </a:r>
            <a:r>
              <a:rPr lang="en-GB" sz="1300" dirty="0"/>
              <a:t> de </a:t>
            </a:r>
            <a:r>
              <a:rPr lang="en-GB" sz="1300" dirty="0" err="1"/>
              <a:t>activitati</a:t>
            </a:r>
            <a:endParaRPr lang="en-US" sz="1300" dirty="0"/>
          </a:p>
          <a:p>
            <a:pPr lvl="0"/>
            <a:r>
              <a:rPr lang="en-GB" sz="1300" dirty="0" err="1"/>
              <a:t>Anuntati</a:t>
            </a:r>
            <a:r>
              <a:rPr lang="en-GB" sz="1300" dirty="0"/>
              <a:t> </a:t>
            </a:r>
            <a:r>
              <a:rPr lang="en-GB" sz="1300" dirty="0" err="1"/>
              <a:t>supervizorul</a:t>
            </a:r>
            <a:r>
              <a:rPr lang="en-GB" sz="1300" dirty="0"/>
              <a:t> </a:t>
            </a:r>
            <a:r>
              <a:rPr lang="en-GB" sz="1300" dirty="0" err="1"/>
              <a:t>sau</a:t>
            </a:r>
            <a:r>
              <a:rPr lang="en-GB" sz="1300" dirty="0"/>
              <a:t> </a:t>
            </a:r>
            <a:r>
              <a:rPr lang="en-GB" sz="1300" dirty="0" err="1"/>
              <a:t>contractorul</a:t>
            </a:r>
            <a:r>
              <a:rPr lang="en-GB" sz="1300" dirty="0"/>
              <a:t> principal</a:t>
            </a:r>
            <a:endParaRPr lang="en-US" sz="1300" dirty="0"/>
          </a:p>
          <a:p>
            <a:pPr lvl="0"/>
            <a:r>
              <a:rPr lang="en-GB" sz="1300" dirty="0" err="1"/>
              <a:t>Anuntati</a:t>
            </a:r>
            <a:r>
              <a:rPr lang="en-GB" sz="1300" dirty="0"/>
              <a:t> </a:t>
            </a:r>
            <a:r>
              <a:rPr lang="en-GB" sz="1300" dirty="0" err="1"/>
              <a:t>pompierii</a:t>
            </a:r>
            <a:r>
              <a:rPr lang="en-GB" sz="1300" dirty="0"/>
              <a:t> in </a:t>
            </a:r>
            <a:r>
              <a:rPr lang="en-GB" sz="1300" dirty="0" err="1"/>
              <a:t>caz</a:t>
            </a:r>
            <a:r>
              <a:rPr lang="en-GB" sz="1300" dirty="0"/>
              <a:t> de </a:t>
            </a:r>
            <a:r>
              <a:rPr lang="en-GB" sz="1300" dirty="0" err="1"/>
              <a:t>deversari</a:t>
            </a:r>
            <a:r>
              <a:rPr lang="en-GB" sz="1300" dirty="0"/>
              <a:t> </a:t>
            </a:r>
            <a:r>
              <a:rPr lang="en-GB" sz="1300" dirty="0" err="1"/>
              <a:t>majore</a:t>
            </a:r>
            <a:endParaRPr lang="en-US" sz="1300" dirty="0"/>
          </a:p>
          <a:p>
            <a:r>
              <a:rPr lang="en-GB" sz="1300" b="1" dirty="0" err="1">
                <a:solidFill>
                  <a:srgbClr val="FF0000"/>
                </a:solidFill>
              </a:rPr>
              <a:t>Pompieri</a:t>
            </a:r>
            <a:r>
              <a:rPr lang="en-GB" sz="1300" b="1" dirty="0">
                <a:solidFill>
                  <a:srgbClr val="FF0000"/>
                </a:solidFill>
              </a:rPr>
              <a:t>: +40 </a:t>
            </a:r>
            <a:r>
              <a:rPr lang="ro-RO" sz="1300" b="1" dirty="0">
                <a:solidFill>
                  <a:srgbClr val="FF0000"/>
                </a:solidFill>
              </a:rPr>
              <a:t>372 51 6333</a:t>
            </a:r>
            <a:endParaRPr lang="en-US" sz="1300" dirty="0">
              <a:solidFill>
                <a:srgbClr val="FF0000"/>
              </a:solidFill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79126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A6D41-8E85-4315-8F01-3C8D005A6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082673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/>
              <a:t>Accesul</a:t>
            </a:r>
            <a:r>
              <a:rPr lang="en-US" sz="4000" b="1" dirty="0"/>
              <a:t> </a:t>
            </a:r>
            <a:r>
              <a:rPr lang="en-US" sz="4000" b="1" dirty="0" err="1"/>
              <a:t>persoanelor</a:t>
            </a:r>
            <a:r>
              <a:rPr lang="en-US" sz="4000" b="1" dirty="0"/>
              <a:t> in </a:t>
            </a:r>
            <a:r>
              <a:rPr lang="en-US" sz="4000" b="1" dirty="0" err="1"/>
              <a:t>fabrica</a:t>
            </a:r>
            <a:r>
              <a:rPr lang="en-US" sz="4000" b="1" dirty="0"/>
              <a:t>: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907B4-82F9-41AB-A16C-9D1E1EDE6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3164" y="819145"/>
            <a:ext cx="6868836" cy="4545015"/>
          </a:xfrm>
        </p:spPr>
        <p:txBody>
          <a:bodyPr anchor="ctr">
            <a:normAutofit fontScale="92500"/>
          </a:bodyPr>
          <a:lstStyle/>
          <a:p>
            <a:pPr lvl="0">
              <a:lnSpc>
                <a:spcPct val="110000"/>
              </a:lnSpc>
            </a:pPr>
            <a:r>
              <a:rPr lang="en-US" sz="1400" dirty="0" err="1"/>
              <a:t>Accesul</a:t>
            </a:r>
            <a:r>
              <a:rPr lang="en-US" sz="1400" dirty="0"/>
              <a:t> in </a:t>
            </a:r>
            <a:r>
              <a:rPr lang="en-US" sz="1400" dirty="0" err="1"/>
              <a:t>fabrica</a:t>
            </a:r>
            <a:r>
              <a:rPr lang="en-US" sz="1400" dirty="0"/>
              <a:t> pentru </a:t>
            </a:r>
            <a:r>
              <a:rPr lang="en-US" sz="1400" dirty="0" err="1"/>
              <a:t>angajati</a:t>
            </a:r>
            <a:r>
              <a:rPr lang="en-US" sz="1400" dirty="0"/>
              <a:t> se face pe </a:t>
            </a:r>
            <a:r>
              <a:rPr lang="en-US" sz="1400" dirty="0" err="1"/>
              <a:t>portile</a:t>
            </a:r>
            <a:r>
              <a:rPr lang="en-US" sz="1400" dirty="0"/>
              <a:t> 1,2,3,4 si 5;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Accesul</a:t>
            </a:r>
            <a:r>
              <a:rPr lang="en-US" sz="1400" dirty="0"/>
              <a:t> pentru vizitatori se face </a:t>
            </a:r>
            <a:r>
              <a:rPr lang="en-US" sz="1400" dirty="0" err="1"/>
              <a:t>numai</a:t>
            </a:r>
            <a:r>
              <a:rPr lang="en-US" sz="1400" dirty="0"/>
              <a:t> pe </a:t>
            </a:r>
            <a:r>
              <a:rPr lang="en-US" sz="1400" dirty="0" err="1"/>
              <a:t>poarta</a:t>
            </a:r>
            <a:r>
              <a:rPr lang="en-US" sz="1400" dirty="0"/>
              <a:t> 1 ;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Accesul</a:t>
            </a:r>
            <a:r>
              <a:rPr lang="en-US" sz="1400" dirty="0"/>
              <a:t> in </a:t>
            </a:r>
            <a:r>
              <a:rPr lang="en-US" sz="1400" dirty="0" err="1"/>
              <a:t>fabrica</a:t>
            </a:r>
            <a:r>
              <a:rPr lang="en-US" sz="1400" dirty="0"/>
              <a:t> se face pe </a:t>
            </a:r>
            <a:r>
              <a:rPr lang="en-US" sz="1400" dirty="0" err="1"/>
              <a:t>baza</a:t>
            </a:r>
            <a:r>
              <a:rPr lang="en-US" sz="1400" dirty="0"/>
              <a:t> </a:t>
            </a:r>
            <a:r>
              <a:rPr lang="en-US" sz="1400" dirty="0" err="1"/>
              <a:t>cardului</a:t>
            </a:r>
            <a:r>
              <a:rPr lang="en-US" sz="1400" dirty="0"/>
              <a:t> de </a:t>
            </a:r>
            <a:r>
              <a:rPr lang="en-US" sz="1400" dirty="0" err="1"/>
              <a:t>acces</a:t>
            </a:r>
            <a:r>
              <a:rPr lang="en-US" sz="1400" dirty="0"/>
              <a:t> </a:t>
            </a:r>
            <a:r>
              <a:rPr lang="en-US" sz="1400" dirty="0" err="1"/>
              <a:t>sau</a:t>
            </a:r>
            <a:r>
              <a:rPr lang="en-US" sz="1400" dirty="0"/>
              <a:t> a </a:t>
            </a:r>
            <a:r>
              <a:rPr lang="en-US" sz="1400" dirty="0" err="1"/>
              <a:t>cardului</a:t>
            </a:r>
            <a:r>
              <a:rPr lang="en-US" sz="1400" dirty="0"/>
              <a:t> de </a:t>
            </a:r>
            <a:r>
              <a:rPr lang="en-US" sz="1400" dirty="0" err="1"/>
              <a:t>vizitator</a:t>
            </a:r>
            <a:r>
              <a:rPr lang="en-US" sz="1400" dirty="0"/>
              <a:t>.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Cardurile</a:t>
            </a:r>
            <a:r>
              <a:rPr lang="en-US" sz="1400" dirty="0"/>
              <a:t> pentru vizitatori se </a:t>
            </a:r>
            <a:r>
              <a:rPr lang="en-US" sz="1400" dirty="0" err="1"/>
              <a:t>elibereaza</a:t>
            </a:r>
            <a:r>
              <a:rPr lang="en-US" sz="1400" dirty="0"/>
              <a:t> </a:t>
            </a:r>
            <a:r>
              <a:rPr lang="en-US" sz="1400" dirty="0" err="1"/>
              <a:t>numai</a:t>
            </a:r>
            <a:r>
              <a:rPr lang="en-US" sz="1400" dirty="0"/>
              <a:t> la </a:t>
            </a:r>
            <a:r>
              <a:rPr lang="en-US" sz="1400" dirty="0" err="1"/>
              <a:t>receptia</a:t>
            </a:r>
            <a:r>
              <a:rPr lang="en-US" sz="1400" dirty="0"/>
              <a:t> de la </a:t>
            </a:r>
            <a:r>
              <a:rPr lang="en-US" sz="1400" dirty="0" err="1"/>
              <a:t>poarta</a:t>
            </a:r>
            <a:r>
              <a:rPr lang="en-US" sz="1400" dirty="0"/>
              <a:t> nr.1 in </a:t>
            </a:r>
            <a:r>
              <a:rPr lang="en-US" sz="1400" dirty="0" err="1"/>
              <a:t>baza</a:t>
            </a:r>
            <a:r>
              <a:rPr lang="en-US" sz="1400" dirty="0"/>
              <a:t> </a:t>
            </a:r>
            <a:r>
              <a:rPr lang="en-US" sz="1400" dirty="0" err="1"/>
              <a:t>cererilor</a:t>
            </a:r>
            <a:r>
              <a:rPr lang="en-US" sz="1400" dirty="0"/>
              <a:t> online </a:t>
            </a:r>
            <a:r>
              <a:rPr lang="en-US" sz="1400" dirty="0" err="1"/>
              <a:t>intocmite</a:t>
            </a:r>
            <a:r>
              <a:rPr lang="en-US" sz="1400" dirty="0"/>
              <a:t> de </a:t>
            </a:r>
            <a:r>
              <a:rPr lang="en-US" sz="1400" dirty="0" err="1"/>
              <a:t>Departamentele</a:t>
            </a:r>
            <a:r>
              <a:rPr lang="en-US" sz="1400" dirty="0"/>
              <a:t> Ford pentru </a:t>
            </a:r>
            <a:r>
              <a:rPr lang="en-US" sz="1400" dirty="0" err="1"/>
              <a:t>contractorii</a:t>
            </a:r>
            <a:r>
              <a:rPr lang="en-US" sz="1400" dirty="0"/>
              <a:t> Ford. 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Furnizorii</a:t>
            </a:r>
            <a:r>
              <a:rPr lang="en-US" sz="1400" dirty="0"/>
              <a:t> din site </a:t>
            </a:r>
            <a:r>
              <a:rPr lang="en-US" sz="1400" dirty="0" err="1"/>
              <a:t>solicita</a:t>
            </a:r>
            <a:r>
              <a:rPr lang="en-US" sz="1400" dirty="0"/>
              <a:t> </a:t>
            </a:r>
            <a:r>
              <a:rPr lang="en-US" sz="1400" dirty="0" err="1"/>
              <a:t>receptionerului</a:t>
            </a:r>
            <a:r>
              <a:rPr lang="en-US" sz="1400" dirty="0"/>
              <a:t> </a:t>
            </a:r>
            <a:r>
              <a:rPr lang="en-US" sz="1400" dirty="0" err="1"/>
              <a:t>prin</a:t>
            </a:r>
            <a:r>
              <a:rPr lang="en-US" sz="1400" dirty="0"/>
              <a:t> e-mail pe </a:t>
            </a:r>
            <a:r>
              <a:rPr lang="en-US" sz="1400" dirty="0" err="1"/>
              <a:t>adresa</a:t>
            </a:r>
            <a:r>
              <a:rPr lang="en-US" sz="1400" dirty="0"/>
              <a:t> </a:t>
            </a:r>
            <a:r>
              <a:rPr lang="en-GB" sz="1400" u="sng" dirty="0">
                <a:hlinkClick r:id="rId2"/>
              </a:rPr>
              <a:t>cvsecure@ford.com</a:t>
            </a:r>
            <a:r>
              <a:rPr lang="en-GB" sz="1400" dirty="0"/>
              <a:t> </a:t>
            </a:r>
            <a:r>
              <a:rPr lang="en-US" sz="1400" dirty="0"/>
              <a:t>, </a:t>
            </a:r>
            <a:r>
              <a:rPr lang="en-US" sz="1400" dirty="0" err="1"/>
              <a:t>intocmirea</a:t>
            </a:r>
            <a:r>
              <a:rPr lang="en-US" sz="1400" dirty="0"/>
              <a:t> de </a:t>
            </a:r>
            <a:r>
              <a:rPr lang="en-US" sz="1400" dirty="0" err="1"/>
              <a:t>cereri</a:t>
            </a:r>
            <a:r>
              <a:rPr lang="en-US" sz="1400" dirty="0"/>
              <a:t> online (</a:t>
            </a:r>
            <a:r>
              <a:rPr lang="en-US" sz="1400" dirty="0" err="1"/>
              <a:t>acestia</a:t>
            </a:r>
            <a:r>
              <a:rPr lang="en-US" sz="1400" dirty="0"/>
              <a:t> nu au </a:t>
            </a:r>
            <a:r>
              <a:rPr lang="en-US" sz="1400" dirty="0" err="1"/>
              <a:t>acces</a:t>
            </a:r>
            <a:r>
              <a:rPr lang="en-US" sz="1400" dirty="0"/>
              <a:t> direct in </a:t>
            </a:r>
            <a:r>
              <a:rPr lang="en-US" sz="1400" dirty="0" err="1"/>
              <a:t>reteaua</a:t>
            </a:r>
            <a:r>
              <a:rPr lang="en-US" sz="1400" dirty="0"/>
              <a:t> Ford). 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Cardurile</a:t>
            </a:r>
            <a:r>
              <a:rPr lang="en-US" sz="1400" dirty="0"/>
              <a:t> de vizitatori se </a:t>
            </a:r>
            <a:r>
              <a:rPr lang="en-US" sz="1400" dirty="0" err="1"/>
              <a:t>elibereaza</a:t>
            </a:r>
            <a:r>
              <a:rPr lang="en-US" sz="1400" dirty="0"/>
              <a:t> pentru </a:t>
            </a:r>
            <a:r>
              <a:rPr lang="en-US" sz="1400" dirty="0" err="1"/>
              <a:t>salariatii</a:t>
            </a:r>
            <a:r>
              <a:rPr lang="en-US" sz="1400" dirty="0"/>
              <a:t> care </a:t>
            </a:r>
            <a:r>
              <a:rPr lang="en-US" sz="1400" dirty="0" err="1"/>
              <a:t>solicita</a:t>
            </a:r>
            <a:r>
              <a:rPr lang="en-US" sz="1400" dirty="0"/>
              <a:t> </a:t>
            </a:r>
            <a:r>
              <a:rPr lang="en-US" sz="1400" dirty="0" err="1"/>
              <a:t>acces</a:t>
            </a:r>
            <a:r>
              <a:rPr lang="en-US" sz="1400" dirty="0"/>
              <a:t> in site de </a:t>
            </a:r>
            <a:r>
              <a:rPr lang="en-US" sz="1400" dirty="0" err="1"/>
              <a:t>pana</a:t>
            </a:r>
            <a:r>
              <a:rPr lang="en-US" sz="1400" dirty="0"/>
              <a:t> la 30 </a:t>
            </a:r>
            <a:r>
              <a:rPr lang="en-US" sz="1400" dirty="0" err="1"/>
              <a:t>zile</a:t>
            </a:r>
            <a:r>
              <a:rPr lang="en-US" sz="1400" dirty="0"/>
              <a:t>.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Cardurile</a:t>
            </a:r>
            <a:r>
              <a:rPr lang="en-US" sz="1400" dirty="0"/>
              <a:t> de </a:t>
            </a:r>
            <a:r>
              <a:rPr lang="en-US" sz="1400" dirty="0" err="1"/>
              <a:t>acces</a:t>
            </a:r>
            <a:r>
              <a:rPr lang="en-US" sz="1400" dirty="0"/>
              <a:t> se </a:t>
            </a:r>
            <a:r>
              <a:rPr lang="en-US" sz="1400" dirty="0" err="1"/>
              <a:t>elibereaza</a:t>
            </a:r>
            <a:r>
              <a:rPr lang="en-US" sz="1400" dirty="0"/>
              <a:t> de </a:t>
            </a:r>
            <a:r>
              <a:rPr lang="en-US" sz="1400" dirty="0" err="1"/>
              <a:t>Departamentul</a:t>
            </a:r>
            <a:r>
              <a:rPr lang="en-US" sz="1400" dirty="0"/>
              <a:t> Securitate in </a:t>
            </a:r>
            <a:r>
              <a:rPr lang="en-US" sz="1400" dirty="0" err="1"/>
              <a:t>baza</a:t>
            </a:r>
            <a:r>
              <a:rPr lang="en-US" sz="1400" dirty="0"/>
              <a:t> </a:t>
            </a:r>
            <a:r>
              <a:rPr lang="en-US" sz="1400" dirty="0" err="1"/>
              <a:t>cererilor</a:t>
            </a:r>
            <a:r>
              <a:rPr lang="en-US" sz="1400" dirty="0"/>
              <a:t> </a:t>
            </a:r>
            <a:r>
              <a:rPr lang="en-US" sz="1400" dirty="0" err="1"/>
              <a:t>aprobate</a:t>
            </a:r>
            <a:r>
              <a:rPr lang="en-US" sz="1400" dirty="0"/>
              <a:t> de </a:t>
            </a:r>
            <a:r>
              <a:rPr lang="en-US" sz="1400" dirty="0" err="1"/>
              <a:t>sponsorii</a:t>
            </a:r>
            <a:r>
              <a:rPr lang="en-US" sz="1400" dirty="0"/>
              <a:t> Ford, pentru </a:t>
            </a:r>
            <a:r>
              <a:rPr lang="en-US" sz="1400" dirty="0" err="1"/>
              <a:t>contractorii</a:t>
            </a:r>
            <a:r>
              <a:rPr lang="en-US" sz="1400" dirty="0"/>
              <a:t> care </a:t>
            </a:r>
            <a:r>
              <a:rPr lang="en-US" sz="1400" dirty="0" err="1"/>
              <a:t>solicita</a:t>
            </a:r>
            <a:r>
              <a:rPr lang="en-US" sz="1400" dirty="0"/>
              <a:t> </a:t>
            </a:r>
            <a:r>
              <a:rPr lang="en-US" sz="1400" dirty="0" err="1"/>
              <a:t>acces</a:t>
            </a:r>
            <a:r>
              <a:rPr lang="en-US" sz="1400" dirty="0"/>
              <a:t> pentru o </a:t>
            </a:r>
            <a:r>
              <a:rPr lang="en-US" sz="1400" dirty="0" err="1"/>
              <a:t>perioada</a:t>
            </a:r>
            <a:r>
              <a:rPr lang="en-US" sz="1400" dirty="0"/>
              <a:t> de </a:t>
            </a:r>
            <a:r>
              <a:rPr lang="en-US" sz="1400" dirty="0" err="1"/>
              <a:t>peste</a:t>
            </a:r>
            <a:r>
              <a:rPr lang="en-US" sz="1400" dirty="0"/>
              <a:t> 30 de </a:t>
            </a:r>
            <a:r>
              <a:rPr lang="en-US" sz="1400" dirty="0" err="1"/>
              <a:t>zile</a:t>
            </a:r>
            <a:r>
              <a:rPr lang="en-US" sz="1400" dirty="0"/>
              <a:t>.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Cardurile</a:t>
            </a:r>
            <a:r>
              <a:rPr lang="en-US" sz="1400" dirty="0"/>
              <a:t> de </a:t>
            </a:r>
            <a:r>
              <a:rPr lang="en-US" sz="1400" dirty="0" err="1"/>
              <a:t>acces</a:t>
            </a:r>
            <a:r>
              <a:rPr lang="en-US" sz="1400" dirty="0"/>
              <a:t> si de vizitatori  sunt </a:t>
            </a:r>
            <a:r>
              <a:rPr lang="en-US" sz="1400" dirty="0" err="1"/>
              <a:t>personalizate</a:t>
            </a:r>
            <a:r>
              <a:rPr lang="en-US" sz="1400" dirty="0"/>
              <a:t> si nu se </a:t>
            </a:r>
            <a:r>
              <a:rPr lang="en-US" sz="1400" dirty="0" err="1"/>
              <a:t>imprumuta</a:t>
            </a:r>
            <a:r>
              <a:rPr lang="en-US" sz="14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Vizitatorii</a:t>
            </a:r>
            <a:r>
              <a:rPr lang="en-US" sz="1400" dirty="0"/>
              <a:t> sunt </a:t>
            </a:r>
            <a:r>
              <a:rPr lang="en-US" sz="1400" dirty="0" err="1"/>
              <a:t>admisi</a:t>
            </a:r>
            <a:r>
              <a:rPr lang="en-US" sz="1400" dirty="0"/>
              <a:t> </a:t>
            </a:r>
            <a:r>
              <a:rPr lang="en-US" sz="1400" dirty="0" err="1"/>
              <a:t>doar</a:t>
            </a:r>
            <a:r>
              <a:rPr lang="en-US" sz="1400" dirty="0"/>
              <a:t> </a:t>
            </a:r>
            <a:r>
              <a:rPr lang="en-US" sz="1400" dirty="0" err="1"/>
              <a:t>insotiti</a:t>
            </a:r>
            <a:r>
              <a:rPr lang="en-US" sz="1400" dirty="0"/>
              <a:t> de </a:t>
            </a:r>
            <a:r>
              <a:rPr lang="en-US" sz="1400" dirty="0" err="1"/>
              <a:t>persoane</a:t>
            </a:r>
            <a:r>
              <a:rPr lang="en-US" sz="1400" dirty="0"/>
              <a:t> </a:t>
            </a:r>
            <a:r>
              <a:rPr lang="en-US" sz="1400" dirty="0" err="1"/>
              <a:t>autorizate</a:t>
            </a:r>
            <a:r>
              <a:rPr lang="en-US" sz="1400" dirty="0"/>
              <a:t>.</a:t>
            </a:r>
          </a:p>
          <a:p>
            <a:pPr lvl="0">
              <a:lnSpc>
                <a:spcPct val="110000"/>
              </a:lnSpc>
            </a:pPr>
            <a:r>
              <a:rPr lang="en-US" sz="1400" dirty="0"/>
              <a:t>La </a:t>
            </a:r>
            <a:r>
              <a:rPr lang="en-US" sz="1400" dirty="0" err="1"/>
              <a:t>iesirea</a:t>
            </a:r>
            <a:r>
              <a:rPr lang="en-US" sz="1400" dirty="0"/>
              <a:t> din </a:t>
            </a:r>
            <a:r>
              <a:rPr lang="en-US" sz="1400" dirty="0" err="1"/>
              <a:t>uzina</a:t>
            </a:r>
            <a:r>
              <a:rPr lang="en-US" sz="1400" dirty="0"/>
              <a:t>, se pot face </a:t>
            </a:r>
            <a:r>
              <a:rPr lang="en-US" sz="1400" dirty="0" err="1"/>
              <a:t>perchezitii</a:t>
            </a:r>
            <a:r>
              <a:rPr lang="en-US" sz="1400" dirty="0"/>
              <a:t> la </a:t>
            </a:r>
            <a:r>
              <a:rPr lang="en-US" sz="1400" dirty="0" err="1"/>
              <a:t>intamplare</a:t>
            </a:r>
            <a:r>
              <a:rPr lang="en-US" sz="1400" dirty="0"/>
              <a:t> de </a:t>
            </a:r>
            <a:r>
              <a:rPr lang="en-US" sz="1400" dirty="0" err="1"/>
              <a:t>catre</a:t>
            </a:r>
            <a:r>
              <a:rPr lang="en-US" sz="1400" dirty="0"/>
              <a:t> </a:t>
            </a:r>
            <a:r>
              <a:rPr lang="en-US" sz="1400" dirty="0" err="1"/>
              <a:t>departamentul</a:t>
            </a:r>
            <a:r>
              <a:rPr lang="en-US" sz="1400" dirty="0"/>
              <a:t> de </a:t>
            </a:r>
            <a:r>
              <a:rPr lang="en-US" sz="1400" dirty="0" err="1"/>
              <a:t>securitate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endParaRPr lang="en-US" sz="1100" dirty="0"/>
          </a:p>
        </p:txBody>
      </p:sp>
      <p:pic>
        <p:nvPicPr>
          <p:cNvPr id="8" name="Picture 2" descr="C:\Users\epaunoi3\Desktop\poze\Legitimatie vizitator.jpg">
            <a:extLst>
              <a:ext uri="{FF2B5EF4-FFF2-40B4-BE49-F238E27FC236}">
                <a16:creationId xmlns:a16="http://schemas.microsoft.com/office/drawing/2014/main" id="{271908AF-B9FC-4328-AD1E-021CD2F5B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7" y="4772023"/>
            <a:ext cx="9842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epaunoi3\Desktop\poze\Legitimatie Ford.jpg">
            <a:extLst>
              <a:ext uri="{FF2B5EF4-FFF2-40B4-BE49-F238E27FC236}">
                <a16:creationId xmlns:a16="http://schemas.microsoft.com/office/drawing/2014/main" id="{BE1CF4C9-B296-4524-9DD8-08B188E83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99" y="4772023"/>
            <a:ext cx="1044575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948DF5C3-55B6-437D-B3BA-57B5F2BCF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1" y="5057773"/>
            <a:ext cx="1655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400" dirty="0">
                <a:solidFill>
                  <a:srgbClr val="0019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 de </a:t>
            </a:r>
            <a:r>
              <a:rPr lang="en-US" altLang="en-US" sz="1400" dirty="0" err="1">
                <a:solidFill>
                  <a:srgbClr val="0019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</a:t>
            </a:r>
            <a:r>
              <a:rPr lang="en-US" altLang="en-US" sz="1400" dirty="0">
                <a:solidFill>
                  <a:srgbClr val="0019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1400" dirty="0">
                <a:solidFill>
                  <a:srgbClr val="0019A8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endParaRPr lang="en-US" altLang="en-US" sz="1400" dirty="0">
              <a:solidFill>
                <a:srgbClr val="0019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Access card     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BDBD547F-6D70-460B-9F65-B9F6875E5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0488" y="5070473"/>
            <a:ext cx="170578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400" dirty="0">
                <a:solidFill>
                  <a:srgbClr val="0019A8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 Card de </a:t>
            </a:r>
            <a:r>
              <a:rPr lang="en-US" altLang="en-US" sz="1400" dirty="0" err="1">
                <a:solidFill>
                  <a:srgbClr val="0019A8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vizitator</a:t>
            </a:r>
            <a:endParaRPr lang="en-US" altLang="en-US" sz="1400" dirty="0">
              <a:solidFill>
                <a:srgbClr val="0019A8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eaLnBrk="1" hangingPunct="1"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 Visitor card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8419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3D1F8-27C1-4286-97ED-F8FC0099D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082673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/>
              <a:t>Accesul</a:t>
            </a:r>
            <a:r>
              <a:rPr lang="en-US" sz="4000" b="1" dirty="0"/>
              <a:t> </a:t>
            </a:r>
            <a:r>
              <a:rPr lang="en-US" sz="4000" b="1" dirty="0" err="1"/>
              <a:t>vehiculelor</a:t>
            </a:r>
            <a:r>
              <a:rPr lang="en-US" sz="4000" b="1" dirty="0"/>
              <a:t> in </a:t>
            </a:r>
            <a:r>
              <a:rPr lang="en-US" sz="4000" b="1" dirty="0" err="1"/>
              <a:t>fabrica</a:t>
            </a:r>
            <a:r>
              <a:rPr lang="en-US" sz="3400" b="1" dirty="0"/>
              <a:t>:</a:t>
            </a:r>
            <a:br>
              <a:rPr lang="en-US" sz="3400" dirty="0"/>
            </a:br>
            <a:endParaRPr lang="en-US" sz="3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A8027-94AA-48E0-A5CD-7303303D9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912813"/>
            <a:ext cx="6919636" cy="5930900"/>
          </a:xfrm>
        </p:spPr>
        <p:txBody>
          <a:bodyPr anchor="ctr"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US" sz="1300" dirty="0" err="1"/>
              <a:t>Accesul</a:t>
            </a:r>
            <a:r>
              <a:rPr lang="en-US" sz="1300" dirty="0"/>
              <a:t> </a:t>
            </a:r>
            <a:r>
              <a:rPr lang="en-US" sz="1300" dirty="0" err="1"/>
              <a:t>vehiculelor</a:t>
            </a:r>
            <a:r>
              <a:rPr lang="en-US" sz="1300" dirty="0"/>
              <a:t> </a:t>
            </a:r>
            <a:r>
              <a:rPr lang="en-US" sz="1300" dirty="0" err="1"/>
              <a:t>angajatilor</a:t>
            </a:r>
            <a:r>
              <a:rPr lang="en-US" sz="1300" dirty="0"/>
              <a:t> in </a:t>
            </a:r>
            <a:r>
              <a:rPr lang="en-US" sz="1300" dirty="0" err="1"/>
              <a:t>fabrica</a:t>
            </a:r>
            <a:r>
              <a:rPr lang="en-US" sz="1300" dirty="0"/>
              <a:t> se face pe </a:t>
            </a:r>
            <a:r>
              <a:rPr lang="en-US" sz="1300" dirty="0" err="1"/>
              <a:t>baza</a:t>
            </a:r>
            <a:r>
              <a:rPr lang="en-US" sz="1300" dirty="0"/>
              <a:t> </a:t>
            </a:r>
            <a:r>
              <a:rPr lang="en-US" sz="1300" dirty="0" err="1"/>
              <a:t>cardului</a:t>
            </a:r>
            <a:r>
              <a:rPr lang="en-US" sz="1300" dirty="0"/>
              <a:t> de </a:t>
            </a:r>
            <a:r>
              <a:rPr lang="en-US" sz="1300" dirty="0" err="1"/>
              <a:t>acces</a:t>
            </a:r>
            <a:r>
              <a:rPr lang="en-US" sz="1300" dirty="0"/>
              <a:t> 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Accesul</a:t>
            </a:r>
            <a:r>
              <a:rPr lang="en-US" sz="1300" dirty="0"/>
              <a:t> </a:t>
            </a:r>
            <a:r>
              <a:rPr lang="en-US" sz="1300" dirty="0" err="1"/>
              <a:t>camioanelor</a:t>
            </a:r>
            <a:r>
              <a:rPr lang="en-US" sz="1300" dirty="0"/>
              <a:t> se face pe </a:t>
            </a:r>
            <a:r>
              <a:rPr lang="en-US" sz="1300" dirty="0" err="1"/>
              <a:t>baza</a:t>
            </a:r>
            <a:r>
              <a:rPr lang="en-US" sz="1300" dirty="0"/>
              <a:t> </a:t>
            </a:r>
            <a:r>
              <a:rPr lang="en-US" sz="1300" dirty="0" err="1"/>
              <a:t>unui</a:t>
            </a:r>
            <a:r>
              <a:rPr lang="en-US" sz="1300" dirty="0"/>
              <a:t> </a:t>
            </a:r>
            <a:r>
              <a:rPr lang="en-US" sz="1300" dirty="0" err="1"/>
              <a:t>permis</a:t>
            </a:r>
            <a:r>
              <a:rPr lang="en-US" sz="1300" dirty="0"/>
              <a:t> de </a:t>
            </a:r>
            <a:r>
              <a:rPr lang="en-US" sz="1300" dirty="0" err="1"/>
              <a:t>acces</a:t>
            </a:r>
            <a:r>
              <a:rPr lang="en-US" sz="1300" dirty="0"/>
              <a:t> </a:t>
            </a:r>
            <a:r>
              <a:rPr lang="en-US" sz="1300" dirty="0" err="1"/>
              <a:t>sau</a:t>
            </a:r>
            <a:r>
              <a:rPr lang="en-US" sz="1300" dirty="0"/>
              <a:t> a </a:t>
            </a:r>
            <a:r>
              <a:rPr lang="en-US" sz="1300" dirty="0" err="1"/>
              <a:t>documentelor</a:t>
            </a:r>
            <a:r>
              <a:rPr lang="en-US" sz="1300" dirty="0"/>
              <a:t> de </a:t>
            </a:r>
            <a:r>
              <a:rPr lang="en-US" sz="1300" dirty="0" err="1"/>
              <a:t>livrare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Materialele</a:t>
            </a:r>
            <a:r>
              <a:rPr lang="en-US" sz="1300" dirty="0"/>
              <a:t> se </a:t>
            </a:r>
            <a:r>
              <a:rPr lang="en-US" sz="1300" dirty="0" err="1"/>
              <a:t>introduc</a:t>
            </a:r>
            <a:r>
              <a:rPr lang="en-US" sz="1300" dirty="0"/>
              <a:t> / scot din </a:t>
            </a:r>
            <a:r>
              <a:rPr lang="en-US" sz="1300" dirty="0" err="1"/>
              <a:t>uzina</a:t>
            </a:r>
            <a:r>
              <a:rPr lang="en-US" sz="1300" dirty="0"/>
              <a:t> in </a:t>
            </a:r>
            <a:r>
              <a:rPr lang="en-US" sz="1300" dirty="0" err="1"/>
              <a:t>baza</a:t>
            </a:r>
            <a:r>
              <a:rPr lang="en-US" sz="1300" dirty="0"/>
              <a:t> </a:t>
            </a:r>
            <a:r>
              <a:rPr lang="en-US" sz="1300" dirty="0" err="1"/>
              <a:t>documentelor</a:t>
            </a:r>
            <a:r>
              <a:rPr lang="en-US" sz="1300" dirty="0"/>
              <a:t> de </a:t>
            </a:r>
            <a:r>
              <a:rPr lang="en-US" sz="1300" dirty="0" err="1"/>
              <a:t>insotire</a:t>
            </a:r>
            <a:r>
              <a:rPr lang="en-US" sz="1300" dirty="0"/>
              <a:t> a </a:t>
            </a:r>
            <a:r>
              <a:rPr lang="en-US" sz="1300" dirty="0" err="1"/>
              <a:t>marfii</a:t>
            </a:r>
            <a:r>
              <a:rPr lang="en-US" sz="1300" dirty="0"/>
              <a:t> (</a:t>
            </a:r>
            <a:r>
              <a:rPr lang="en-US" sz="1300" dirty="0" err="1"/>
              <a:t>aviz</a:t>
            </a:r>
            <a:r>
              <a:rPr lang="en-US" sz="1300" dirty="0"/>
              <a:t> de </a:t>
            </a:r>
            <a:r>
              <a:rPr lang="en-US" sz="1300" dirty="0" err="1"/>
              <a:t>insotire</a:t>
            </a:r>
            <a:r>
              <a:rPr lang="en-US" sz="1300" dirty="0"/>
              <a:t> si/</a:t>
            </a:r>
            <a:r>
              <a:rPr lang="en-US" sz="1300" dirty="0" err="1"/>
              <a:t>sau</a:t>
            </a:r>
            <a:r>
              <a:rPr lang="en-US" sz="1300" dirty="0"/>
              <a:t> </a:t>
            </a:r>
            <a:r>
              <a:rPr lang="en-US" sz="1300" dirty="0" err="1"/>
              <a:t>factura</a:t>
            </a:r>
            <a:r>
              <a:rPr lang="en-US" sz="1300" dirty="0"/>
              <a:t>). La </a:t>
            </a:r>
            <a:r>
              <a:rPr lang="en-US" sz="1300" dirty="0" err="1"/>
              <a:t>iesire</a:t>
            </a:r>
            <a:r>
              <a:rPr lang="en-US" sz="1300" dirty="0"/>
              <a:t> </a:t>
            </a:r>
            <a:r>
              <a:rPr lang="en-US" sz="1300" dirty="0" err="1"/>
              <a:t>documentele</a:t>
            </a:r>
            <a:r>
              <a:rPr lang="en-US" sz="1300" dirty="0"/>
              <a:t> de </a:t>
            </a:r>
            <a:r>
              <a:rPr lang="en-US" sz="1300" dirty="0" err="1"/>
              <a:t>insotire</a:t>
            </a:r>
            <a:r>
              <a:rPr lang="en-US" sz="1300" dirty="0"/>
              <a:t> se </a:t>
            </a:r>
            <a:r>
              <a:rPr lang="en-US" sz="1300" dirty="0" err="1"/>
              <a:t>avizeaza</a:t>
            </a:r>
            <a:r>
              <a:rPr lang="en-US" sz="1300" dirty="0"/>
              <a:t> de </a:t>
            </a:r>
            <a:r>
              <a:rPr lang="en-US" sz="1300" dirty="0" err="1"/>
              <a:t>catre</a:t>
            </a:r>
            <a:r>
              <a:rPr lang="en-US" sz="1300" dirty="0"/>
              <a:t> </a:t>
            </a:r>
            <a:r>
              <a:rPr lang="en-US" sz="1300" dirty="0" err="1"/>
              <a:t>Departamentul</a:t>
            </a:r>
            <a:r>
              <a:rPr lang="en-US" sz="1300" dirty="0"/>
              <a:t> </a:t>
            </a:r>
            <a:r>
              <a:rPr lang="en-US" sz="1300" dirty="0" err="1"/>
              <a:t>colaborator</a:t>
            </a:r>
            <a:r>
              <a:rPr lang="en-US" sz="1300" dirty="0"/>
              <a:t> Ford;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Sculele</a:t>
            </a:r>
            <a:r>
              <a:rPr lang="en-US" sz="1300" dirty="0"/>
              <a:t>, </a:t>
            </a:r>
            <a:r>
              <a:rPr lang="en-US" sz="1300" dirty="0" err="1"/>
              <a:t>echipamentele</a:t>
            </a:r>
            <a:r>
              <a:rPr lang="en-US" sz="1300" dirty="0"/>
              <a:t>, </a:t>
            </a:r>
            <a:r>
              <a:rPr lang="en-US" sz="1300" dirty="0" err="1"/>
              <a:t>utilajele</a:t>
            </a:r>
            <a:r>
              <a:rPr lang="en-US" sz="1300" dirty="0"/>
              <a:t> </a:t>
            </a:r>
            <a:r>
              <a:rPr lang="en-US" sz="1300" dirty="0" err="1"/>
              <a:t>neinregistrate</a:t>
            </a:r>
            <a:r>
              <a:rPr lang="en-US" sz="1300" dirty="0"/>
              <a:t> se </a:t>
            </a:r>
            <a:r>
              <a:rPr lang="en-US" sz="1300" dirty="0" err="1"/>
              <a:t>introduc</a:t>
            </a:r>
            <a:r>
              <a:rPr lang="en-US" sz="1300" dirty="0"/>
              <a:t> / scot pe </a:t>
            </a:r>
            <a:r>
              <a:rPr lang="en-US" sz="1300" dirty="0" err="1"/>
              <a:t>baza</a:t>
            </a:r>
            <a:r>
              <a:rPr lang="en-US" sz="1300" dirty="0"/>
              <a:t> “</a:t>
            </a:r>
            <a:r>
              <a:rPr lang="en-US" sz="1300" dirty="0" err="1"/>
              <a:t>Declaratiei</a:t>
            </a:r>
            <a:r>
              <a:rPr lang="en-US" sz="1300" dirty="0"/>
              <a:t> de </a:t>
            </a:r>
            <a:r>
              <a:rPr lang="en-US" sz="1300" dirty="0" err="1"/>
              <a:t>poarta</a:t>
            </a:r>
            <a:r>
              <a:rPr lang="en-US" sz="1300" dirty="0"/>
              <a:t>” </a:t>
            </a:r>
            <a:r>
              <a:rPr lang="en-US" sz="1300" dirty="0" err="1"/>
              <a:t>pusa</a:t>
            </a:r>
            <a:r>
              <a:rPr lang="en-US" sz="1300" dirty="0"/>
              <a:t> la </a:t>
            </a:r>
            <a:r>
              <a:rPr lang="en-US" sz="1300" dirty="0" err="1"/>
              <a:t>dispozitie</a:t>
            </a:r>
            <a:r>
              <a:rPr lang="en-US" sz="1300" dirty="0"/>
              <a:t> de </a:t>
            </a:r>
            <a:r>
              <a:rPr lang="en-US" sz="1300" dirty="0" err="1"/>
              <a:t>Depatamentul</a:t>
            </a:r>
            <a:r>
              <a:rPr lang="en-US" sz="1300" dirty="0"/>
              <a:t> </a:t>
            </a:r>
            <a:r>
              <a:rPr lang="en-US" sz="1300" dirty="0" err="1"/>
              <a:t>colaborator</a:t>
            </a:r>
            <a:r>
              <a:rPr lang="en-US" sz="1300" dirty="0"/>
              <a:t> Ford </a:t>
            </a:r>
            <a:r>
              <a:rPr lang="en-US" sz="1300" dirty="0" err="1"/>
              <a:t>sau</a:t>
            </a:r>
            <a:r>
              <a:rPr lang="en-US" sz="1300" dirty="0"/>
              <a:t> </a:t>
            </a:r>
            <a:r>
              <a:rPr lang="en-US" sz="1300" dirty="0" err="1"/>
              <a:t>Departamentul</a:t>
            </a:r>
            <a:r>
              <a:rPr lang="en-US" sz="1300" dirty="0"/>
              <a:t> de Securitate la </a:t>
            </a:r>
            <a:r>
              <a:rPr lang="en-US" sz="1300" dirty="0" err="1"/>
              <a:t>intrarea</a:t>
            </a:r>
            <a:r>
              <a:rPr lang="en-US" sz="1300" dirty="0"/>
              <a:t> in </a:t>
            </a:r>
            <a:r>
              <a:rPr lang="en-US" sz="1300" dirty="0" err="1"/>
              <a:t>uzina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Intrarea</a:t>
            </a:r>
            <a:r>
              <a:rPr lang="en-US" sz="1300" dirty="0"/>
              <a:t> </a:t>
            </a:r>
            <a:r>
              <a:rPr lang="en-US" sz="1300" dirty="0" err="1"/>
              <a:t>vehiculelor</a:t>
            </a:r>
            <a:r>
              <a:rPr lang="en-US" sz="1300" dirty="0"/>
              <a:t> cu </a:t>
            </a:r>
            <a:r>
              <a:rPr lang="en-US" sz="1300" dirty="0" err="1"/>
              <a:t>descarcari</a:t>
            </a:r>
            <a:r>
              <a:rPr lang="en-US" sz="1300" dirty="0"/>
              <a:t>/</a:t>
            </a:r>
            <a:r>
              <a:rPr lang="en-US" sz="1300" dirty="0" err="1"/>
              <a:t>incarcari</a:t>
            </a:r>
            <a:r>
              <a:rPr lang="en-US" sz="1300" dirty="0"/>
              <a:t> pentru FORD in </a:t>
            </a:r>
            <a:r>
              <a:rPr lang="en-US" sz="1300" dirty="0" err="1"/>
              <a:t>incinta</a:t>
            </a:r>
            <a:r>
              <a:rPr lang="en-US" sz="1300" dirty="0"/>
              <a:t> </a:t>
            </a:r>
            <a:r>
              <a:rPr lang="en-US" sz="1300" dirty="0" err="1"/>
              <a:t>fabricii</a:t>
            </a:r>
            <a:r>
              <a:rPr lang="en-US" sz="1300" dirty="0"/>
              <a:t> se face pe </a:t>
            </a:r>
            <a:r>
              <a:rPr lang="en-US" sz="1300" dirty="0" err="1"/>
              <a:t>poarta</a:t>
            </a:r>
            <a:r>
              <a:rPr lang="en-US" sz="1300" dirty="0"/>
              <a:t> nr. 5, in </a:t>
            </a:r>
            <a:r>
              <a:rPr lang="en-US" sz="1300" dirty="0" err="1"/>
              <a:t>baza</a:t>
            </a:r>
            <a:r>
              <a:rPr lang="en-US" sz="1300" dirty="0"/>
              <a:t> </a:t>
            </a:r>
            <a:r>
              <a:rPr lang="en-US" sz="1300" dirty="0" err="1"/>
              <a:t>unui</a:t>
            </a:r>
            <a:r>
              <a:rPr lang="en-US" sz="1300" dirty="0"/>
              <a:t> </a:t>
            </a:r>
            <a:r>
              <a:rPr lang="en-US" sz="1300" dirty="0" err="1"/>
              <a:t>permis</a:t>
            </a:r>
            <a:r>
              <a:rPr lang="en-US" sz="1300" dirty="0"/>
              <a:t> de </a:t>
            </a:r>
            <a:r>
              <a:rPr lang="en-US" sz="1300" dirty="0" err="1"/>
              <a:t>acces</a:t>
            </a:r>
            <a:r>
              <a:rPr lang="en-US" sz="1300" dirty="0"/>
              <a:t> / </a:t>
            </a:r>
            <a:r>
              <a:rPr lang="en-US" sz="1300" dirty="0" err="1"/>
              <a:t>documentelor</a:t>
            </a:r>
            <a:r>
              <a:rPr lang="en-US" sz="1300" dirty="0"/>
              <a:t> de </a:t>
            </a:r>
            <a:r>
              <a:rPr lang="en-US" sz="1300" dirty="0" err="1"/>
              <a:t>livrare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Intrarea</a:t>
            </a:r>
            <a:r>
              <a:rPr lang="en-US" sz="1300" dirty="0"/>
              <a:t> </a:t>
            </a:r>
            <a:r>
              <a:rPr lang="en-US" sz="1300" dirty="0" err="1"/>
              <a:t>vehiculelor</a:t>
            </a:r>
            <a:r>
              <a:rPr lang="en-US" sz="1300" dirty="0"/>
              <a:t> cu </a:t>
            </a:r>
            <a:r>
              <a:rPr lang="en-US" sz="1300" dirty="0" err="1"/>
              <a:t>descarcari</a:t>
            </a:r>
            <a:r>
              <a:rPr lang="en-US" sz="1300" dirty="0"/>
              <a:t>/</a:t>
            </a:r>
            <a:r>
              <a:rPr lang="en-US" sz="1300" dirty="0" err="1"/>
              <a:t>incarcari</a:t>
            </a:r>
            <a:r>
              <a:rPr lang="en-US" sz="1300" dirty="0"/>
              <a:t> pentru </a:t>
            </a:r>
            <a:r>
              <a:rPr lang="en-US" sz="1300" dirty="0" err="1"/>
              <a:t>furnizori</a:t>
            </a:r>
            <a:r>
              <a:rPr lang="en-US" sz="1300" dirty="0"/>
              <a:t> si </a:t>
            </a:r>
            <a:r>
              <a:rPr lang="en-US" sz="1300" dirty="0" err="1"/>
              <a:t>transportoarele</a:t>
            </a:r>
            <a:r>
              <a:rPr lang="en-US" sz="1300" dirty="0"/>
              <a:t> care </a:t>
            </a:r>
            <a:r>
              <a:rPr lang="en-US" sz="1300" dirty="0" err="1"/>
              <a:t>incarca</a:t>
            </a:r>
            <a:r>
              <a:rPr lang="en-US" sz="1300" dirty="0"/>
              <a:t> vehicule se face pe </a:t>
            </a:r>
            <a:r>
              <a:rPr lang="en-US" sz="1300" dirty="0" err="1"/>
              <a:t>poarta</a:t>
            </a:r>
            <a:r>
              <a:rPr lang="en-US" sz="1300" dirty="0"/>
              <a:t> nr. 2, in </a:t>
            </a:r>
            <a:r>
              <a:rPr lang="en-US" sz="1300" dirty="0" err="1"/>
              <a:t>baza</a:t>
            </a:r>
            <a:r>
              <a:rPr lang="en-US" sz="1300" dirty="0"/>
              <a:t> </a:t>
            </a:r>
            <a:r>
              <a:rPr lang="en-US" sz="1300" dirty="0" err="1"/>
              <a:t>unui</a:t>
            </a:r>
            <a:r>
              <a:rPr lang="en-US" sz="1300" dirty="0"/>
              <a:t> </a:t>
            </a:r>
            <a:r>
              <a:rPr lang="en-US" sz="1300" dirty="0" err="1"/>
              <a:t>permis</a:t>
            </a:r>
            <a:r>
              <a:rPr lang="en-US" sz="1300" dirty="0"/>
              <a:t> de </a:t>
            </a:r>
            <a:r>
              <a:rPr lang="en-US" sz="1300" dirty="0" err="1"/>
              <a:t>acces</a:t>
            </a:r>
            <a:r>
              <a:rPr lang="en-US" sz="1300" dirty="0"/>
              <a:t> / </a:t>
            </a:r>
            <a:r>
              <a:rPr lang="en-US" sz="1300" dirty="0" err="1"/>
              <a:t>documentelor</a:t>
            </a:r>
            <a:r>
              <a:rPr lang="en-US" sz="1300" dirty="0"/>
              <a:t> de </a:t>
            </a:r>
            <a:r>
              <a:rPr lang="en-US" sz="1300" dirty="0" err="1"/>
              <a:t>livrare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Iesirea</a:t>
            </a:r>
            <a:r>
              <a:rPr lang="en-US" sz="1300" dirty="0"/>
              <a:t> </a:t>
            </a:r>
            <a:r>
              <a:rPr lang="en-US" sz="1300" dirty="0" err="1"/>
              <a:t>vehiculelor</a:t>
            </a:r>
            <a:r>
              <a:rPr lang="en-US" sz="1300" dirty="0"/>
              <a:t> se face pe </a:t>
            </a:r>
            <a:r>
              <a:rPr lang="en-US" sz="1300" dirty="0" err="1"/>
              <a:t>poarta</a:t>
            </a:r>
            <a:r>
              <a:rPr lang="en-US" sz="1300" dirty="0"/>
              <a:t> nr. 4;</a:t>
            </a:r>
          </a:p>
          <a:p>
            <a:pPr lvl="0">
              <a:lnSpc>
                <a:spcPct val="110000"/>
              </a:lnSpc>
            </a:pPr>
            <a:r>
              <a:rPr lang="en-US" sz="1300" dirty="0"/>
              <a:t>Pentru </a:t>
            </a:r>
            <a:r>
              <a:rPr lang="en-US" sz="1300" dirty="0" err="1"/>
              <a:t>angajatii</a:t>
            </a:r>
            <a:r>
              <a:rPr lang="en-US" sz="1300" dirty="0"/>
              <a:t> Ford si </a:t>
            </a:r>
            <a:r>
              <a:rPr lang="en-US" sz="1300" dirty="0" err="1"/>
              <a:t>angajatii</a:t>
            </a:r>
            <a:r>
              <a:rPr lang="en-US" sz="1300" dirty="0"/>
              <a:t> de la </a:t>
            </a:r>
            <a:r>
              <a:rPr lang="en-US" sz="1300" dirty="0" err="1"/>
              <a:t>furnizori</a:t>
            </a:r>
            <a:r>
              <a:rPr lang="en-US" sz="1300" dirty="0"/>
              <a:t> care au </a:t>
            </a:r>
            <a:r>
              <a:rPr lang="en-US" sz="1300" dirty="0" err="1"/>
              <a:t>permis</a:t>
            </a:r>
            <a:r>
              <a:rPr lang="en-US" sz="1300" dirty="0"/>
              <a:t> de </a:t>
            </a:r>
            <a:r>
              <a:rPr lang="en-US" sz="1300" dirty="0" err="1"/>
              <a:t>acces</a:t>
            </a:r>
            <a:r>
              <a:rPr lang="en-US" sz="1300" dirty="0"/>
              <a:t> cu </a:t>
            </a:r>
            <a:r>
              <a:rPr lang="en-US" sz="1300" dirty="0" err="1"/>
              <a:t>autoturismul</a:t>
            </a:r>
            <a:r>
              <a:rPr lang="en-US" sz="1300" dirty="0"/>
              <a:t> in </a:t>
            </a:r>
            <a:r>
              <a:rPr lang="en-US" sz="1300" dirty="0" err="1"/>
              <a:t>uzina</a:t>
            </a:r>
            <a:r>
              <a:rPr lang="en-US" sz="1300" dirty="0"/>
              <a:t> </a:t>
            </a:r>
            <a:r>
              <a:rPr lang="en-US" sz="1300" dirty="0" err="1"/>
              <a:t>intrarea</a:t>
            </a:r>
            <a:r>
              <a:rPr lang="en-US" sz="1300" dirty="0"/>
              <a:t> si </a:t>
            </a:r>
            <a:r>
              <a:rPr lang="en-US" sz="1300" dirty="0" err="1"/>
              <a:t>iesirea</a:t>
            </a:r>
            <a:r>
              <a:rPr lang="en-US" sz="1300" dirty="0"/>
              <a:t> se face pe la </a:t>
            </a:r>
            <a:r>
              <a:rPr lang="en-US" sz="1300" dirty="0" err="1"/>
              <a:t>poarta</a:t>
            </a:r>
            <a:r>
              <a:rPr lang="en-US" sz="1300" dirty="0"/>
              <a:t> nr. 1;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Autovehiculele</a:t>
            </a:r>
            <a:r>
              <a:rPr lang="en-US" sz="1300" dirty="0"/>
              <a:t> care </a:t>
            </a:r>
            <a:r>
              <a:rPr lang="en-US" sz="1300" dirty="0" err="1"/>
              <a:t>aduc</a:t>
            </a:r>
            <a:r>
              <a:rPr lang="en-US" sz="1300" dirty="0"/>
              <a:t> </a:t>
            </a:r>
            <a:r>
              <a:rPr lang="en-US" sz="1300" dirty="0" err="1"/>
              <a:t>sau</a:t>
            </a:r>
            <a:r>
              <a:rPr lang="en-US" sz="1300" dirty="0"/>
              <a:t> </a:t>
            </a:r>
            <a:r>
              <a:rPr lang="en-US" sz="1300" dirty="0" err="1"/>
              <a:t>ridica</a:t>
            </a:r>
            <a:r>
              <a:rPr lang="en-US" sz="1300" dirty="0"/>
              <a:t> </a:t>
            </a:r>
            <a:r>
              <a:rPr lang="en-US" sz="1300" dirty="0" err="1"/>
              <a:t>materiale</a:t>
            </a:r>
            <a:r>
              <a:rPr lang="en-US" sz="1300" dirty="0"/>
              <a:t> in/din Ford pot </a:t>
            </a:r>
            <a:r>
              <a:rPr lang="en-US" sz="1300" dirty="0" err="1"/>
              <a:t>stationa</a:t>
            </a:r>
            <a:r>
              <a:rPr lang="en-US" sz="1300" dirty="0"/>
              <a:t> </a:t>
            </a:r>
            <a:r>
              <a:rPr lang="en-US" sz="1300" dirty="0" err="1"/>
              <a:t>doar</a:t>
            </a:r>
            <a:r>
              <a:rPr lang="en-US" sz="1300" dirty="0"/>
              <a:t> o </a:t>
            </a:r>
            <a:r>
              <a:rPr lang="en-US" sz="1300" dirty="0" err="1"/>
              <a:t>ora</a:t>
            </a:r>
            <a:r>
              <a:rPr lang="en-US" sz="1300" dirty="0"/>
              <a:t> in </a:t>
            </a:r>
            <a:r>
              <a:rPr lang="en-US" sz="1300" dirty="0" err="1"/>
              <a:t>uzina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/>
              <a:t>Pentru a </a:t>
            </a:r>
            <a:r>
              <a:rPr lang="en-US" sz="1300" dirty="0" err="1"/>
              <a:t>ramane</a:t>
            </a:r>
            <a:r>
              <a:rPr lang="en-US" sz="1300" dirty="0"/>
              <a:t> in </a:t>
            </a:r>
            <a:r>
              <a:rPr lang="en-US" sz="1300" dirty="0" err="1"/>
              <a:t>uzina</a:t>
            </a:r>
            <a:r>
              <a:rPr lang="en-US" sz="1300" dirty="0"/>
              <a:t> </a:t>
            </a:r>
            <a:r>
              <a:rPr lang="en-US" sz="1300" dirty="0" err="1"/>
              <a:t>mai</a:t>
            </a:r>
            <a:r>
              <a:rPr lang="en-US" sz="1300" dirty="0"/>
              <a:t> </a:t>
            </a:r>
            <a:r>
              <a:rPr lang="en-US" sz="1300" dirty="0" err="1"/>
              <a:t>mult</a:t>
            </a:r>
            <a:r>
              <a:rPr lang="en-US" sz="1300" dirty="0"/>
              <a:t> de o </a:t>
            </a:r>
            <a:r>
              <a:rPr lang="en-US" sz="1300" dirty="0" err="1"/>
              <a:t>ora</a:t>
            </a:r>
            <a:r>
              <a:rPr lang="en-US" sz="1300" dirty="0"/>
              <a:t> in </a:t>
            </a:r>
            <a:r>
              <a:rPr lang="en-US" sz="1300" dirty="0" err="1"/>
              <a:t>scopul</a:t>
            </a:r>
            <a:r>
              <a:rPr lang="en-US" sz="1300" dirty="0"/>
              <a:t> </a:t>
            </a:r>
            <a:r>
              <a:rPr lang="en-US" sz="1300" dirty="0" err="1"/>
              <a:t>transportului</a:t>
            </a:r>
            <a:r>
              <a:rPr lang="en-US" sz="1300" dirty="0"/>
              <a:t> de </a:t>
            </a:r>
            <a:r>
              <a:rPr lang="en-US" sz="1300" dirty="0" err="1"/>
              <a:t>materiale</a:t>
            </a:r>
            <a:r>
              <a:rPr lang="en-US" sz="1300" dirty="0"/>
              <a:t> de la </a:t>
            </a:r>
            <a:r>
              <a:rPr lang="en-US" sz="1300" dirty="0" err="1"/>
              <a:t>organizarile</a:t>
            </a:r>
            <a:r>
              <a:rPr lang="en-US" sz="1300" dirty="0"/>
              <a:t> de </a:t>
            </a:r>
            <a:r>
              <a:rPr lang="en-US" sz="1300" dirty="0" err="1"/>
              <a:t>santier</a:t>
            </a:r>
            <a:r>
              <a:rPr lang="en-US" sz="1300" dirty="0"/>
              <a:t> la </a:t>
            </a:r>
            <a:r>
              <a:rPr lang="en-US" sz="1300" dirty="0" err="1"/>
              <a:t>punctele</a:t>
            </a:r>
            <a:r>
              <a:rPr lang="en-US" sz="1300" dirty="0"/>
              <a:t> de </a:t>
            </a:r>
            <a:r>
              <a:rPr lang="en-US" sz="1300" dirty="0" err="1"/>
              <a:t>lucru</a:t>
            </a:r>
            <a:r>
              <a:rPr lang="en-US" sz="1300" dirty="0"/>
              <a:t>, </a:t>
            </a:r>
            <a:r>
              <a:rPr lang="en-US" sz="1300" dirty="0" err="1"/>
              <a:t>este</a:t>
            </a:r>
            <a:r>
              <a:rPr lang="en-US" sz="1300" dirty="0"/>
              <a:t> </a:t>
            </a:r>
            <a:r>
              <a:rPr lang="en-US" sz="1300" dirty="0" err="1"/>
              <a:t>necesara</a:t>
            </a:r>
            <a:r>
              <a:rPr lang="en-US" sz="1300" dirty="0"/>
              <a:t> </a:t>
            </a:r>
            <a:r>
              <a:rPr lang="en-US" sz="1300" dirty="0" err="1"/>
              <a:t>aprobarea</a:t>
            </a:r>
            <a:r>
              <a:rPr lang="en-US" sz="1300" dirty="0"/>
              <a:t> </a:t>
            </a:r>
            <a:r>
              <a:rPr lang="en-US" sz="1300" dirty="0" err="1"/>
              <a:t>Comitetului</a:t>
            </a:r>
            <a:r>
              <a:rPr lang="en-US" sz="1300" dirty="0"/>
              <a:t> de </a:t>
            </a:r>
            <a:r>
              <a:rPr lang="en-US" sz="1300" dirty="0" err="1"/>
              <a:t>trafic</a:t>
            </a:r>
            <a:r>
              <a:rPr lang="en-US" sz="1300" dirty="0"/>
              <a:t> Ford.</a:t>
            </a:r>
          </a:p>
          <a:p>
            <a:pPr>
              <a:lnSpc>
                <a:spcPct val="110000"/>
              </a:lnSpc>
            </a:pPr>
            <a:endParaRPr lang="en-US" sz="8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E414E13-BB95-4073-B7ED-7FE39D426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241" y="4741863"/>
            <a:ext cx="2414588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229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3D1F8-27C1-4286-97ED-F8FC0099D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082673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/>
              <a:t>Accesul</a:t>
            </a:r>
            <a:r>
              <a:rPr lang="en-US" sz="4000" b="1" dirty="0"/>
              <a:t> </a:t>
            </a:r>
            <a:r>
              <a:rPr lang="en-US" sz="4000" b="1" dirty="0" err="1"/>
              <a:t>vehiculelor</a:t>
            </a:r>
            <a:r>
              <a:rPr lang="en-US" sz="4000" b="1" dirty="0"/>
              <a:t> in </a:t>
            </a:r>
            <a:r>
              <a:rPr lang="en-US" sz="4000" b="1" dirty="0" err="1"/>
              <a:t>parcare</a:t>
            </a:r>
            <a:r>
              <a:rPr lang="en-US" sz="3400" b="1" dirty="0"/>
              <a:t>:</a:t>
            </a:r>
            <a:br>
              <a:rPr lang="en-US" sz="3400" dirty="0"/>
            </a:br>
            <a:endParaRPr lang="en-US" sz="3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A8027-94AA-48E0-A5CD-7303303D9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912813"/>
            <a:ext cx="6919636" cy="5930900"/>
          </a:xfrm>
        </p:spPr>
        <p:txBody>
          <a:bodyPr anchor="ctr"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US" sz="1400" dirty="0" err="1"/>
              <a:t>Angajatii</a:t>
            </a:r>
            <a:r>
              <a:rPr lang="en-US" sz="1400" dirty="0"/>
              <a:t> Ford si </a:t>
            </a:r>
            <a:r>
              <a:rPr lang="en-US" sz="1400" dirty="0" err="1"/>
              <a:t>angajatii</a:t>
            </a:r>
            <a:r>
              <a:rPr lang="en-US" sz="1400" dirty="0"/>
              <a:t> </a:t>
            </a:r>
            <a:r>
              <a:rPr lang="en-US" sz="1400" dirty="0" err="1"/>
              <a:t>furnizorilor</a:t>
            </a:r>
            <a:r>
              <a:rPr lang="en-US" sz="1400" dirty="0"/>
              <a:t> de pe </a:t>
            </a:r>
            <a:r>
              <a:rPr lang="en-US" sz="1400" dirty="0" err="1"/>
              <a:t>platoforma</a:t>
            </a:r>
            <a:r>
              <a:rPr lang="en-US" sz="1400" dirty="0"/>
              <a:t> pot </a:t>
            </a:r>
            <a:r>
              <a:rPr lang="en-US" sz="1400" dirty="0" err="1"/>
              <a:t>parca</a:t>
            </a:r>
            <a:r>
              <a:rPr lang="en-US" sz="1400" dirty="0"/>
              <a:t> </a:t>
            </a:r>
            <a:r>
              <a:rPr lang="en-US" sz="1400" dirty="0" err="1"/>
              <a:t>autoturismele</a:t>
            </a:r>
            <a:r>
              <a:rPr lang="en-US" sz="1400" dirty="0"/>
              <a:t> in </a:t>
            </a:r>
            <a:r>
              <a:rPr lang="en-US" sz="1400" dirty="0" err="1"/>
              <a:t>parcarile</a:t>
            </a:r>
            <a:r>
              <a:rPr lang="en-US" sz="1400" dirty="0"/>
              <a:t> </a:t>
            </a:r>
            <a:r>
              <a:rPr lang="en-US" sz="1400" dirty="0" err="1"/>
              <a:t>urmatoare</a:t>
            </a:r>
            <a:r>
              <a:rPr lang="en-US" sz="1400" dirty="0"/>
              <a:t> : </a:t>
            </a:r>
            <a:r>
              <a:rPr lang="en-US" sz="1400" dirty="0" err="1"/>
              <a:t>parcarea</a:t>
            </a:r>
            <a:r>
              <a:rPr lang="en-US" sz="1400" dirty="0"/>
              <a:t> </a:t>
            </a:r>
            <a:r>
              <a:rPr lang="en-US" sz="1400" dirty="0" err="1"/>
              <a:t>dintre</a:t>
            </a:r>
            <a:r>
              <a:rPr lang="en-US" sz="1400" dirty="0"/>
              <a:t> </a:t>
            </a:r>
            <a:r>
              <a:rPr lang="en-US" sz="1400" dirty="0" err="1"/>
              <a:t>portile</a:t>
            </a:r>
            <a:r>
              <a:rPr lang="en-US" sz="1400" dirty="0"/>
              <a:t> 1-2, </a:t>
            </a:r>
            <a:r>
              <a:rPr lang="en-US" sz="1400" dirty="0" err="1"/>
              <a:t>parcarea</a:t>
            </a:r>
            <a:r>
              <a:rPr lang="en-US" sz="1400" dirty="0"/>
              <a:t> </a:t>
            </a:r>
            <a:r>
              <a:rPr lang="en-US" sz="1400" dirty="0" err="1"/>
              <a:t>dintre</a:t>
            </a:r>
            <a:r>
              <a:rPr lang="en-US" sz="1400" dirty="0"/>
              <a:t> </a:t>
            </a:r>
            <a:r>
              <a:rPr lang="en-US" sz="1400" dirty="0" err="1"/>
              <a:t>portile</a:t>
            </a:r>
            <a:r>
              <a:rPr lang="en-US" sz="1400" dirty="0"/>
              <a:t> 2-5, </a:t>
            </a:r>
            <a:r>
              <a:rPr lang="en-US" sz="1400" dirty="0" err="1"/>
              <a:t>parcarea</a:t>
            </a:r>
            <a:r>
              <a:rPr lang="en-US" sz="1400" dirty="0"/>
              <a:t> de la </a:t>
            </a:r>
            <a:r>
              <a:rPr lang="en-US" sz="1400" dirty="0" err="1"/>
              <a:t>poarta</a:t>
            </a:r>
            <a:r>
              <a:rPr lang="en-US" sz="1400" dirty="0"/>
              <a:t> 3 si </a:t>
            </a:r>
            <a:r>
              <a:rPr lang="en-US" sz="1400" dirty="0" err="1"/>
              <a:t>parcarea</a:t>
            </a:r>
            <a:r>
              <a:rPr lang="en-US" sz="1400" dirty="0"/>
              <a:t> de la </a:t>
            </a:r>
            <a:r>
              <a:rPr lang="en-US" sz="1400" dirty="0" err="1"/>
              <a:t>poarta</a:t>
            </a:r>
            <a:r>
              <a:rPr lang="en-US" sz="1400" dirty="0"/>
              <a:t> 4;</a:t>
            </a:r>
          </a:p>
          <a:p>
            <a:pPr lvl="0">
              <a:lnSpc>
                <a:spcPct val="110000"/>
              </a:lnSpc>
            </a:pPr>
            <a:r>
              <a:rPr lang="en-US" sz="1400" dirty="0"/>
              <a:t>In </a:t>
            </a:r>
            <a:r>
              <a:rPr lang="en-US" sz="1400" dirty="0" err="1"/>
              <a:t>parcarea</a:t>
            </a:r>
            <a:r>
              <a:rPr lang="en-US" sz="1400" dirty="0"/>
              <a:t> de camioane </a:t>
            </a:r>
            <a:r>
              <a:rPr lang="en-US" sz="1400" dirty="0" err="1"/>
              <a:t>dintre</a:t>
            </a:r>
            <a:r>
              <a:rPr lang="en-US" sz="1400" dirty="0"/>
              <a:t> </a:t>
            </a:r>
            <a:r>
              <a:rPr lang="en-US" sz="1400" dirty="0" err="1"/>
              <a:t>portile</a:t>
            </a:r>
            <a:r>
              <a:rPr lang="en-US" sz="1400" dirty="0"/>
              <a:t> 2 si 5 </a:t>
            </a:r>
            <a:r>
              <a:rPr lang="en-US" sz="1400" dirty="0" err="1"/>
              <a:t>este</a:t>
            </a:r>
            <a:r>
              <a:rPr lang="en-US" sz="1400" dirty="0"/>
              <a:t> </a:t>
            </a:r>
            <a:r>
              <a:rPr lang="en-US" sz="1400" dirty="0" err="1"/>
              <a:t>permis</a:t>
            </a:r>
            <a:r>
              <a:rPr lang="en-US" sz="1400" dirty="0"/>
              <a:t> </a:t>
            </a:r>
            <a:r>
              <a:rPr lang="en-US" sz="1400" dirty="0" err="1"/>
              <a:t>accesul</a:t>
            </a:r>
            <a:r>
              <a:rPr lang="en-US" sz="1400" dirty="0"/>
              <a:t> </a:t>
            </a:r>
            <a:r>
              <a:rPr lang="en-US" sz="1400" dirty="0" err="1"/>
              <a:t>doar</a:t>
            </a:r>
            <a:r>
              <a:rPr lang="en-US" sz="1400" dirty="0"/>
              <a:t> pentru </a:t>
            </a:r>
            <a:r>
              <a:rPr lang="en-US" sz="1400" dirty="0" err="1"/>
              <a:t>camioanele</a:t>
            </a:r>
            <a:r>
              <a:rPr lang="en-US" sz="1400" dirty="0"/>
              <a:t> care au </a:t>
            </a:r>
            <a:r>
              <a:rPr lang="en-US" sz="1400" dirty="0" err="1"/>
              <a:t>descarcari</a:t>
            </a:r>
            <a:r>
              <a:rPr lang="en-US" sz="1400" dirty="0"/>
              <a:t>/</a:t>
            </a:r>
            <a:r>
              <a:rPr lang="en-US" sz="1400" dirty="0" err="1"/>
              <a:t>incarcari</a:t>
            </a:r>
            <a:r>
              <a:rPr lang="en-US" sz="1400" dirty="0"/>
              <a:t> pentru Ford.</a:t>
            </a:r>
          </a:p>
          <a:p>
            <a:pPr>
              <a:lnSpc>
                <a:spcPct val="110000"/>
              </a:lnSpc>
            </a:pPr>
            <a:endParaRPr lang="en-US" sz="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40186B-A761-4BF8-8B94-EF10B8184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4905795"/>
            <a:ext cx="2954884" cy="123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2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1">
            <a:extLst>
              <a:ext uri="{FF2B5EF4-FFF2-40B4-BE49-F238E27FC236}">
                <a16:creationId xmlns:a16="http://schemas.microsoft.com/office/drawing/2014/main" id="{A00C936A-F470-44C8-96F0-D50544C0708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6702425" y="6958013"/>
            <a:ext cx="984250" cy="212725"/>
          </a:xfrm>
        </p:spPr>
        <p:txBody>
          <a:bodyPr/>
          <a:lstStyle/>
          <a:p>
            <a:pPr>
              <a:defRPr/>
            </a:pPr>
            <a:fld id="{5C50CFDB-7B88-439A-88BC-C96206DA2EE0}" type="datetime1">
              <a:rPr lang="en-GB" smtClean="0"/>
              <a:pPr>
                <a:defRPr/>
              </a:pPr>
              <a:t>21/07/2020</a:t>
            </a:fld>
            <a:endParaRPr lang="en-GB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9E6DEFAF-6239-4F19-A4A9-525D2EB16FDA}"/>
              </a:ext>
            </a:extLst>
          </p:cNvPr>
          <p:cNvSpPr txBox="1">
            <a:spLocks/>
          </p:cNvSpPr>
          <p:nvPr/>
        </p:nvSpPr>
        <p:spPr>
          <a:xfrm>
            <a:off x="7735888" y="6962775"/>
            <a:ext cx="1042987" cy="2016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spcBef>
                <a:spcPct val="30000"/>
              </a:spcBef>
              <a:buClr>
                <a:srgbClr val="FF6600"/>
              </a:buClr>
              <a:buChar char="•"/>
              <a:defRPr sz="20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 kern="1200">
                <a:solidFill>
                  <a:srgbClr val="000000"/>
                </a:solidFill>
                <a:latin typeface="Ford CE Light" panose="02000503020000020004" pitchFamily="2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en-US" sz="800">
                <a:solidFill>
                  <a:srgbClr val="5F5F5F"/>
                </a:solidFill>
              </a:rPr>
              <a:t>Slide </a:t>
            </a:r>
            <a:fld id="{5DB42B75-D641-4E94-A052-B23F899C1897}" type="slidenum">
              <a:rPr lang="en-GB" altLang="en-US" sz="800" smtClean="0">
                <a:solidFill>
                  <a:srgbClr val="5F5F5F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r>
              <a:rPr lang="en-GB" altLang="en-US" sz="800">
                <a:solidFill>
                  <a:srgbClr val="5F5F5F"/>
                </a:solidFill>
              </a:rPr>
              <a:t>-10</a:t>
            </a:r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D3B489E0-C403-4EFD-AC0C-BC826FEFDE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0350" y="333375"/>
          <a:ext cx="5486400" cy="643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Acrobat Document" r:id="rId3" imgW="4533738" imgH="6415896" progId="AcroExch.Document.DC">
                  <p:embed/>
                </p:oleObj>
              </mc:Choice>
              <mc:Fallback>
                <p:oleObj name="Acrobat Document" r:id="rId3" imgW="4533738" imgH="6415896" progId="AcroExch.Document.DC">
                  <p:embed/>
                  <p:pic>
                    <p:nvPicPr>
                      <p:cNvPr id="23556" name="Object 3">
                        <a:extLst>
                          <a:ext uri="{FF2B5EF4-FFF2-40B4-BE49-F238E27FC236}">
                            <a16:creationId xmlns:a16="http://schemas.microsoft.com/office/drawing/2014/main" id="{1FADBFDE-C363-4123-8F7F-7117A22745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33375"/>
                        <a:ext cx="5486400" cy="643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38">
            <a:extLst>
              <a:ext uri="{FF2B5EF4-FFF2-40B4-BE49-F238E27FC236}">
                <a16:creationId xmlns:a16="http://schemas.microsoft.com/office/drawing/2014/main" id="{B3B3A949-17CE-4296-8C46-468EF9038EA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6832600" y="4299357"/>
            <a:ext cx="1724025" cy="276999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latin typeface="Times" panose="02020603050405020304" pitchFamily="18" charset="0"/>
              </a:rPr>
              <a:t>Securitate in </a:t>
            </a:r>
            <a:r>
              <a:rPr lang="en-US" altLang="en-US" sz="1200" b="1" dirty="0" err="1">
                <a:latin typeface="Times" panose="02020603050405020304" pitchFamily="18" charset="0"/>
              </a:rPr>
              <a:t>Munca</a:t>
            </a:r>
            <a:endParaRPr lang="en-US" altLang="en-US" sz="1200" b="1" dirty="0">
              <a:latin typeface="Times" panose="02020603050405020304" pitchFamily="18" charset="0"/>
            </a:endParaRP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09A9B001-8A9E-4074-9F92-0B2A0EF5A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499" y="6123265"/>
            <a:ext cx="1766889" cy="461665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 err="1">
                <a:latin typeface="Times" panose="02020603050405020304" pitchFamily="18" charset="0"/>
              </a:rPr>
              <a:t>Poarta</a:t>
            </a:r>
            <a:r>
              <a:rPr lang="en-US" altLang="en-US" sz="1200" b="1" dirty="0">
                <a:latin typeface="Times" panose="02020603050405020304" pitchFamily="18" charset="0"/>
              </a:rPr>
              <a:t> nr. 1 – 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personal/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vehicule </a:t>
            </a:r>
          </a:p>
        </p:txBody>
      </p:sp>
      <p:pic>
        <p:nvPicPr>
          <p:cNvPr id="13" name="Picture 27">
            <a:extLst>
              <a:ext uri="{FF2B5EF4-FFF2-40B4-BE49-F238E27FC236}">
                <a16:creationId xmlns:a16="http://schemas.microsoft.com/office/drawing/2014/main" id="{183E0008-ED04-403C-9E8F-46FA51EBC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63" y="5527675"/>
            <a:ext cx="3048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35">
            <a:extLst>
              <a:ext uri="{FF2B5EF4-FFF2-40B4-BE49-F238E27FC236}">
                <a16:creationId xmlns:a16="http://schemas.microsoft.com/office/drawing/2014/main" id="{6E9E7377-2A7F-44D3-A214-11A733226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300" y="6146800"/>
            <a:ext cx="1401763" cy="276999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>
                <a:solidFill>
                  <a:srgbClr val="28803D"/>
                </a:solidFill>
                <a:latin typeface="Times" panose="02020603050405020304" pitchFamily="18" charset="0"/>
              </a:rPr>
              <a:t>Cabinet medical </a:t>
            </a: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CD22F3B1-4438-4126-A17A-CC24164D4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4850884"/>
            <a:ext cx="1878012" cy="461665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 err="1">
                <a:latin typeface="Times" panose="02020603050405020304" pitchFamily="18" charset="0"/>
              </a:rPr>
              <a:t>Poarta</a:t>
            </a:r>
            <a:r>
              <a:rPr lang="en-US" altLang="en-US" sz="1200" b="1" dirty="0">
                <a:latin typeface="Times" panose="02020603050405020304" pitchFamily="18" charset="0"/>
              </a:rPr>
              <a:t> nr. 5 – 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personal/ 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vehicule</a:t>
            </a:r>
          </a:p>
        </p:txBody>
      </p:sp>
      <p:sp>
        <p:nvSpPr>
          <p:cNvPr id="16" name="Text Box 29">
            <a:extLst>
              <a:ext uri="{FF2B5EF4-FFF2-40B4-BE49-F238E27FC236}">
                <a16:creationId xmlns:a16="http://schemas.microsoft.com/office/drawing/2014/main" id="{8C8D2EA0-5CE7-4197-8BA3-27C6D3E41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00" y="2108200"/>
            <a:ext cx="1460500" cy="276999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 err="1">
                <a:solidFill>
                  <a:srgbClr val="FF0000"/>
                </a:solidFill>
                <a:latin typeface="Times" panose="02020603050405020304" pitchFamily="18" charset="0"/>
              </a:rPr>
              <a:t>Pompieri</a:t>
            </a:r>
            <a:r>
              <a:rPr lang="en-US" altLang="en-US" sz="1200" b="1" dirty="0">
                <a:solidFill>
                  <a:srgbClr val="FF0000"/>
                </a:solidFill>
                <a:latin typeface="Times" panose="02020603050405020304" pitchFamily="18" charset="0"/>
              </a:rPr>
              <a:t> </a:t>
            </a:r>
          </a:p>
        </p:txBody>
      </p:sp>
      <p:pic>
        <p:nvPicPr>
          <p:cNvPr id="17" name="Picture 28">
            <a:extLst>
              <a:ext uri="{FF2B5EF4-FFF2-40B4-BE49-F238E27FC236}">
                <a16:creationId xmlns:a16="http://schemas.microsoft.com/office/drawing/2014/main" id="{ABB772B9-1DA5-4082-A8E8-7713FB65C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2239963"/>
            <a:ext cx="3302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9">
            <a:extLst>
              <a:ext uri="{FF2B5EF4-FFF2-40B4-BE49-F238E27FC236}">
                <a16:creationId xmlns:a16="http://schemas.microsoft.com/office/drawing/2014/main" id="{ACAFAB7F-E273-4226-BECD-8AEA24399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800" y="2909242"/>
            <a:ext cx="1816100" cy="461665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 err="1">
                <a:latin typeface="Times" panose="02020603050405020304" pitchFamily="18" charset="0"/>
              </a:rPr>
              <a:t>Poarta</a:t>
            </a:r>
            <a:r>
              <a:rPr lang="en-US" altLang="en-US" sz="1200" b="1" dirty="0">
                <a:latin typeface="Times" panose="02020603050405020304" pitchFamily="18" charset="0"/>
              </a:rPr>
              <a:t> nr. 4 –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personal/ </a:t>
            </a:r>
            <a:r>
              <a:rPr lang="en-US" altLang="en-US" sz="1200" b="1" dirty="0" err="1">
                <a:latin typeface="Times" panose="02020603050405020304" pitchFamily="18" charset="0"/>
              </a:rPr>
              <a:t>Iesire</a:t>
            </a:r>
            <a:r>
              <a:rPr lang="en-US" altLang="en-US" sz="1200" b="1" dirty="0">
                <a:latin typeface="Times" panose="02020603050405020304" pitchFamily="18" charset="0"/>
              </a:rPr>
              <a:t> vehicule</a:t>
            </a:r>
          </a:p>
        </p:txBody>
      </p:sp>
      <p:cxnSp>
        <p:nvCxnSpPr>
          <p:cNvPr id="19" name="AutoShape 39">
            <a:extLst>
              <a:ext uri="{FF2B5EF4-FFF2-40B4-BE49-F238E27FC236}">
                <a16:creationId xmlns:a16="http://schemas.microsoft.com/office/drawing/2014/main" id="{0FEAE4A1-0D80-4F91-AB57-FF53AF51E09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51463" y="4572000"/>
            <a:ext cx="1481137" cy="88106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Oval 37">
            <a:extLst>
              <a:ext uri="{FF2B5EF4-FFF2-40B4-BE49-F238E27FC236}">
                <a16:creationId xmlns:a16="http://schemas.microsoft.com/office/drawing/2014/main" id="{39190107-E495-40F2-BF27-7E14EB5B9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5563" y="5453063"/>
            <a:ext cx="215900" cy="1651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" panose="02020603050405020304" pitchFamily="18" charset="0"/>
            </a:endParaRPr>
          </a:p>
        </p:txBody>
      </p:sp>
      <p:cxnSp>
        <p:nvCxnSpPr>
          <p:cNvPr id="21" name="AutoShape 30">
            <a:extLst>
              <a:ext uri="{FF2B5EF4-FFF2-40B4-BE49-F238E27FC236}">
                <a16:creationId xmlns:a16="http://schemas.microsoft.com/office/drawing/2014/main" id="{02FD0B1D-0A50-4627-81D5-ADED6CF67BF5}"/>
              </a:ext>
            </a:extLst>
          </p:cNvPr>
          <p:cNvCxnSpPr>
            <a:cxnSpLocks noChangeShapeType="1"/>
            <a:stCxn id="16" idx="3"/>
          </p:cNvCxnSpPr>
          <p:nvPr/>
        </p:nvCxnSpPr>
        <p:spPr bwMode="auto">
          <a:xfrm>
            <a:off x="1854200" y="2246700"/>
            <a:ext cx="1397000" cy="20598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Oval 34">
            <a:extLst>
              <a:ext uri="{FF2B5EF4-FFF2-40B4-BE49-F238E27FC236}">
                <a16:creationId xmlns:a16="http://schemas.microsoft.com/office/drawing/2014/main" id="{29975DB1-6B31-4E73-9B7B-581AFFF39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4113" y="5840413"/>
            <a:ext cx="215900" cy="165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" panose="02020603050405020304" pitchFamily="18" charset="0"/>
            </a:endParaRPr>
          </a:p>
        </p:txBody>
      </p:sp>
      <p:sp>
        <p:nvSpPr>
          <p:cNvPr id="23" name="Oval 32">
            <a:extLst>
              <a:ext uri="{FF2B5EF4-FFF2-40B4-BE49-F238E27FC236}">
                <a16:creationId xmlns:a16="http://schemas.microsoft.com/office/drawing/2014/main" id="{CFCD187F-10AF-4547-A1F5-8A0550521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2700" y="5503863"/>
            <a:ext cx="215900" cy="165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" panose="02020603050405020304" pitchFamily="18" charset="0"/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B02B52EB-4388-474E-92DC-2FC802685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0" y="3140075"/>
            <a:ext cx="215900" cy="165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" panose="02020603050405020304" pitchFamily="18" charset="0"/>
            </a:endParaRPr>
          </a:p>
        </p:txBody>
      </p:sp>
      <p:cxnSp>
        <p:nvCxnSpPr>
          <p:cNvPr id="25" name="AutoShape 31">
            <a:extLst>
              <a:ext uri="{FF2B5EF4-FFF2-40B4-BE49-F238E27FC236}">
                <a16:creationId xmlns:a16="http://schemas.microsoft.com/office/drawing/2014/main" id="{E15E23E0-4043-42D7-ACA8-E8452159C442}"/>
              </a:ext>
            </a:extLst>
          </p:cNvPr>
          <p:cNvCxnSpPr>
            <a:cxnSpLocks noChangeShapeType="1"/>
            <a:endCxn id="24" idx="6"/>
          </p:cNvCxnSpPr>
          <p:nvPr/>
        </p:nvCxnSpPr>
        <p:spPr bwMode="auto">
          <a:xfrm flipH="1">
            <a:off x="6946900" y="3159125"/>
            <a:ext cx="342900" cy="6350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AutoShape 31">
            <a:extLst>
              <a:ext uri="{FF2B5EF4-FFF2-40B4-BE49-F238E27FC236}">
                <a16:creationId xmlns:a16="http://schemas.microsoft.com/office/drawing/2014/main" id="{38260FB4-4CBD-438E-83BE-B783718D1A84}"/>
              </a:ext>
            </a:extLst>
          </p:cNvPr>
          <p:cNvCxnSpPr>
            <a:cxnSpLocks noChangeShapeType="1"/>
            <a:stCxn id="12" idx="1"/>
          </p:cNvCxnSpPr>
          <p:nvPr/>
        </p:nvCxnSpPr>
        <p:spPr bwMode="auto">
          <a:xfrm flipH="1" flipV="1">
            <a:off x="5135563" y="5983570"/>
            <a:ext cx="388936" cy="37052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AutoShape 30">
            <a:extLst>
              <a:ext uri="{FF2B5EF4-FFF2-40B4-BE49-F238E27FC236}">
                <a16:creationId xmlns:a16="http://schemas.microsoft.com/office/drawing/2014/main" id="{04A6369B-DE7B-4644-8E9A-EFB09AC58261}"/>
              </a:ext>
            </a:extLst>
          </p:cNvPr>
          <p:cNvCxnSpPr>
            <a:cxnSpLocks noChangeShapeType="1"/>
            <a:endCxn id="23" idx="2"/>
          </p:cNvCxnSpPr>
          <p:nvPr/>
        </p:nvCxnSpPr>
        <p:spPr bwMode="auto">
          <a:xfrm>
            <a:off x="1892300" y="5319713"/>
            <a:ext cx="660400" cy="26670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AutoShape 36">
            <a:extLst>
              <a:ext uri="{FF2B5EF4-FFF2-40B4-BE49-F238E27FC236}">
                <a16:creationId xmlns:a16="http://schemas.microsoft.com/office/drawing/2014/main" id="{26831147-5FBA-4361-A531-431440FBEAF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351338" y="5719763"/>
            <a:ext cx="612775" cy="4270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FC3FDF7-04F2-4D95-AEBF-A3B9556B2B15}"/>
              </a:ext>
            </a:extLst>
          </p:cNvPr>
          <p:cNvSpPr txBox="1"/>
          <p:nvPr/>
        </p:nvSpPr>
        <p:spPr>
          <a:xfrm>
            <a:off x="2686050" y="5151438"/>
            <a:ext cx="1125538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Magna</a:t>
            </a:r>
          </a:p>
          <a:p>
            <a:pPr algn="r">
              <a:defRPr/>
            </a:pPr>
            <a:r>
              <a:rPr lang="en-GB" sz="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 Standard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965328-F32C-48A6-B0B2-AD1B95B0D9EC}"/>
              </a:ext>
            </a:extLst>
          </p:cNvPr>
          <p:cNvSpPr txBox="1"/>
          <p:nvPr/>
        </p:nvSpPr>
        <p:spPr>
          <a:xfrm>
            <a:off x="2182813" y="4297363"/>
            <a:ext cx="503237" cy="35401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Adient</a:t>
            </a:r>
            <a:endParaRPr lang="en-GB" sz="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672A01-D501-4834-A7B5-C09A3A9A9D5C}"/>
              </a:ext>
            </a:extLst>
          </p:cNvPr>
          <p:cNvSpPr txBox="1"/>
          <p:nvPr/>
        </p:nvSpPr>
        <p:spPr>
          <a:xfrm>
            <a:off x="4386263" y="2984500"/>
            <a:ext cx="57785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GB" sz="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Kirchoff</a:t>
            </a:r>
            <a:endParaRPr lang="en-GB" sz="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9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19E0D9-50E2-4ECE-816B-FE0B3FA9E0F6}"/>
              </a:ext>
            </a:extLst>
          </p:cNvPr>
          <p:cNvSpPr txBox="1"/>
          <p:nvPr/>
        </p:nvSpPr>
        <p:spPr>
          <a:xfrm>
            <a:off x="2220913" y="2998788"/>
            <a:ext cx="957262" cy="646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GB" sz="9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Sectia</a:t>
            </a:r>
            <a:r>
              <a:rPr lang="en-GB" sz="9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9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Motoare</a:t>
            </a:r>
            <a:endParaRPr lang="en-GB" sz="9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9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Engine Shop (PTO</a:t>
            </a:r>
            <a:r>
              <a:rPr lang="en-GB" sz="9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3" name="TextBox 26">
            <a:extLst>
              <a:ext uri="{FF2B5EF4-FFF2-40B4-BE49-F238E27FC236}">
                <a16:creationId xmlns:a16="http://schemas.microsoft.com/office/drawing/2014/main" id="{DCF5A6D7-1415-427A-8F9F-16EDFA9BB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8513" y="4227513"/>
            <a:ext cx="15732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1pPr>
            <a:lvl2pPr marL="742950" indent="-28575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2pPr>
            <a:lvl3pPr marL="11430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3pPr>
            <a:lvl4pPr marL="16002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4pPr>
            <a:lvl5pPr marL="20574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9pPr>
          </a:lstStyle>
          <a:p>
            <a:r>
              <a:rPr lang="en-GB" altLang="en-US" sz="9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Montaj General</a:t>
            </a:r>
          </a:p>
          <a:p>
            <a:r>
              <a:rPr lang="en-GB" altLang="en-US" sz="9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 Assembly</a:t>
            </a:r>
          </a:p>
        </p:txBody>
      </p:sp>
      <p:sp>
        <p:nvSpPr>
          <p:cNvPr id="34" name="TextBox 28">
            <a:extLst>
              <a:ext uri="{FF2B5EF4-FFF2-40B4-BE49-F238E27FC236}">
                <a16:creationId xmlns:a16="http://schemas.microsoft.com/office/drawing/2014/main" id="{E6772D48-FB5A-455E-8A2E-62C947107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463" y="4110038"/>
            <a:ext cx="696912" cy="830262"/>
          </a:xfrm>
          <a:prstGeom prst="rect">
            <a:avLst/>
          </a:prstGeom>
          <a:solidFill>
            <a:srgbClr val="FF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1pPr>
            <a:lvl2pPr marL="742950" indent="-28575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2pPr>
            <a:lvl3pPr marL="11430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3pPr>
            <a:lvl4pPr marL="16002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4pPr>
            <a:lvl5pPr marL="20574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9pPr>
          </a:lstStyle>
          <a:p>
            <a:r>
              <a:rPr lang="en-GB" altLang="en-US" sz="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Caroserii</a:t>
            </a:r>
          </a:p>
          <a:p>
            <a:r>
              <a:rPr lang="en-GB" altLang="en-US" sz="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BodyShop</a:t>
            </a:r>
          </a:p>
          <a:p>
            <a:endParaRPr lang="en-GB" altLang="en-US" sz="80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80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80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80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8AF3AD-E75C-47C4-8219-535ECD2BE825}"/>
              </a:ext>
            </a:extLst>
          </p:cNvPr>
          <p:cNvSpPr txBox="1"/>
          <p:nvPr/>
        </p:nvSpPr>
        <p:spPr>
          <a:xfrm>
            <a:off x="5351463" y="3062288"/>
            <a:ext cx="785812" cy="1077912"/>
          </a:xfrm>
          <a:prstGeom prst="rect">
            <a:avLst/>
          </a:prstGeom>
          <a:solidFill>
            <a:schemeClr val="tx2">
              <a:lumMod val="85000"/>
            </a:schemeClr>
          </a:solidFill>
          <a:ln>
            <a:solidFill>
              <a:srgbClr val="0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Presaj</a:t>
            </a:r>
            <a:endParaRPr lang="en-GB" sz="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Stamping</a:t>
            </a:r>
          </a:p>
          <a:p>
            <a:pPr>
              <a:defRPr/>
            </a:pPr>
            <a:endParaRPr lang="en-GB" sz="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0">
            <a:extLst>
              <a:ext uri="{FF2B5EF4-FFF2-40B4-BE49-F238E27FC236}">
                <a16:creationId xmlns:a16="http://schemas.microsoft.com/office/drawing/2014/main" id="{C8FB4CD1-CADE-4D88-BCF1-B706FB05A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5888" y="4889500"/>
            <a:ext cx="1022350" cy="3381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1pPr>
            <a:lvl2pPr marL="742950" indent="-28575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2pPr>
            <a:lvl3pPr marL="11430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3pPr>
            <a:lvl4pPr marL="16002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4pPr>
            <a:lvl5pPr marL="2057400" indent="-228600"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19A8"/>
                </a:solidFill>
                <a:latin typeface="Ford CE Bold" panose="02000505020000020004" pitchFamily="2" charset="0"/>
              </a:defRPr>
            </a:lvl9pPr>
          </a:lstStyle>
          <a:p>
            <a:r>
              <a:rPr lang="en-GB" altLang="en-US" sz="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Vopsitorie</a:t>
            </a:r>
          </a:p>
          <a:p>
            <a:r>
              <a:rPr lang="en-GB" altLang="en-US" sz="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Paintshop</a:t>
            </a:r>
          </a:p>
        </p:txBody>
      </p:sp>
      <p:sp>
        <p:nvSpPr>
          <p:cNvPr id="37" name="Oval 34">
            <a:extLst>
              <a:ext uri="{FF2B5EF4-FFF2-40B4-BE49-F238E27FC236}">
                <a16:creationId xmlns:a16="http://schemas.microsoft.com/office/drawing/2014/main" id="{C754AB81-B1B8-4A93-8F09-777CEA1F5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4914" y="5680075"/>
            <a:ext cx="215900" cy="165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" panose="02020603050405020304" pitchFamily="18" charset="0"/>
            </a:endParaRPr>
          </a:p>
        </p:txBody>
      </p:sp>
      <p:sp>
        <p:nvSpPr>
          <p:cNvPr id="38" name="Text Box 10">
            <a:extLst>
              <a:ext uri="{FF2B5EF4-FFF2-40B4-BE49-F238E27FC236}">
                <a16:creationId xmlns:a16="http://schemas.microsoft.com/office/drawing/2014/main" id="{AE92DC29-EF52-4CA1-A0CA-9E1F28130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6108740"/>
            <a:ext cx="3127376" cy="276999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 err="1">
                <a:latin typeface="Times" panose="02020603050405020304" pitchFamily="18" charset="0"/>
              </a:rPr>
              <a:t>Poarta</a:t>
            </a:r>
            <a:r>
              <a:rPr lang="en-US" altLang="en-US" sz="1200" b="1" dirty="0">
                <a:latin typeface="Times" panose="02020603050405020304" pitchFamily="18" charset="0"/>
              </a:rPr>
              <a:t> nr. 2 – 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personal/ 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vehicule</a:t>
            </a:r>
          </a:p>
        </p:txBody>
      </p:sp>
      <p:cxnSp>
        <p:nvCxnSpPr>
          <p:cNvPr id="39" name="AutoShape 30">
            <a:extLst>
              <a:ext uri="{FF2B5EF4-FFF2-40B4-BE49-F238E27FC236}">
                <a16:creationId xmlns:a16="http://schemas.microsoft.com/office/drawing/2014/main" id="{AFA73421-0A8E-42B6-92B5-91C828DEC94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140078" y="5832475"/>
            <a:ext cx="599280" cy="325437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Oval 32">
            <a:extLst>
              <a:ext uri="{FF2B5EF4-FFF2-40B4-BE49-F238E27FC236}">
                <a16:creationId xmlns:a16="http://schemas.microsoft.com/office/drawing/2014/main" id="{5C9670D5-B6DC-4A69-888C-2C21D04FB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9919" y="5324475"/>
            <a:ext cx="215900" cy="165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chemeClr val="tx1"/>
              </a:solidFill>
              <a:latin typeface="Times" panose="02020603050405020304" pitchFamily="18" charset="0"/>
            </a:endParaRPr>
          </a:p>
        </p:txBody>
      </p:sp>
      <p:cxnSp>
        <p:nvCxnSpPr>
          <p:cNvPr id="41" name="AutoShape 36">
            <a:extLst>
              <a:ext uri="{FF2B5EF4-FFF2-40B4-BE49-F238E27FC236}">
                <a16:creationId xmlns:a16="http://schemas.microsoft.com/office/drawing/2014/main" id="{D9977097-8EB0-4C52-A13C-BBF3BEE4FF4F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926932" y="5407025"/>
            <a:ext cx="592137" cy="11271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 Box 10">
            <a:extLst>
              <a:ext uri="{FF2B5EF4-FFF2-40B4-BE49-F238E27FC236}">
                <a16:creationId xmlns:a16="http://schemas.microsoft.com/office/drawing/2014/main" id="{07508AB0-210A-41B9-925A-343554A1A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1288" y="5410717"/>
            <a:ext cx="2090738" cy="276999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30000"/>
              </a:spcBef>
              <a:buClr>
                <a:srgbClr val="FF6600"/>
              </a:buClr>
              <a:buChar char="•"/>
              <a:defRPr sz="2000">
                <a:solidFill>
                  <a:srgbClr val="000000"/>
                </a:solidFill>
                <a:latin typeface="Ford CE Light" panose="02000503020000020004" pitchFamily="2" charset="0"/>
              </a:defRPr>
            </a:lvl1pPr>
            <a:lvl2pPr marL="742950" indent="-285750">
              <a:spcBef>
                <a:spcPct val="30000"/>
              </a:spcBef>
              <a:buClr>
                <a:srgbClr val="FF6600"/>
              </a:buClr>
              <a:buFont typeface="Ford CE Bold" panose="02000505020000020004" pitchFamily="2" charset="0"/>
              <a:buChar char="–"/>
              <a:defRPr sz="2800">
                <a:solidFill>
                  <a:srgbClr val="000000"/>
                </a:solidFill>
                <a:latin typeface="Ford CE Light" panose="02000503020000020004" pitchFamily="2" charset="0"/>
              </a:defRPr>
            </a:lvl2pPr>
            <a:lvl3pPr marL="11430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600">
                <a:solidFill>
                  <a:srgbClr val="000000"/>
                </a:solidFill>
                <a:latin typeface="Ford CE Light" panose="02000503020000020004" pitchFamily="2" charset="0"/>
              </a:defRPr>
            </a:lvl3pPr>
            <a:lvl4pPr marL="16002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400">
                <a:solidFill>
                  <a:srgbClr val="000000"/>
                </a:solidFill>
                <a:latin typeface="Ford CE Light" panose="02000503020000020004" pitchFamily="2" charset="0"/>
              </a:defRPr>
            </a:lvl4pPr>
            <a:lvl5pPr marL="2057400" indent="-228600">
              <a:spcBef>
                <a:spcPct val="30000"/>
              </a:spcBef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FF6600"/>
              </a:buClr>
              <a:buFont typeface="Times" panose="02020603050405020304" pitchFamily="18" charset="0"/>
              <a:buChar char="•"/>
              <a:defRPr sz="1200">
                <a:solidFill>
                  <a:srgbClr val="000000"/>
                </a:solidFill>
                <a:latin typeface="Ford CE Light" panose="02000503020000020004" pitchFamily="2" charset="0"/>
              </a:defRPr>
            </a:lvl9pPr>
          </a:lstStyle>
          <a:p>
            <a:pPr algn="r">
              <a:spcBef>
                <a:spcPct val="50000"/>
              </a:spcBef>
              <a:buClrTx/>
              <a:buFontTx/>
              <a:buNone/>
            </a:pPr>
            <a:r>
              <a:rPr lang="en-US" altLang="en-US" sz="1200" b="1" dirty="0" err="1">
                <a:latin typeface="Times" panose="02020603050405020304" pitchFamily="18" charset="0"/>
              </a:rPr>
              <a:t>Poarta</a:t>
            </a:r>
            <a:r>
              <a:rPr lang="en-US" altLang="en-US" sz="1200" b="1" dirty="0">
                <a:latin typeface="Times" panose="02020603050405020304" pitchFamily="18" charset="0"/>
              </a:rPr>
              <a:t> nr. 3 – </a:t>
            </a:r>
            <a:r>
              <a:rPr lang="en-US" altLang="en-US" sz="1200" b="1" dirty="0" err="1">
                <a:latin typeface="Times" panose="02020603050405020304" pitchFamily="18" charset="0"/>
              </a:rPr>
              <a:t>Acces</a:t>
            </a:r>
            <a:r>
              <a:rPr lang="en-US" altLang="en-US" sz="1200" b="1" dirty="0">
                <a:latin typeface="Times" panose="02020603050405020304" pitchFamily="18" charset="0"/>
              </a:rPr>
              <a:t> personal</a:t>
            </a:r>
          </a:p>
        </p:txBody>
      </p:sp>
    </p:spTree>
    <p:extLst>
      <p:ext uri="{BB962C8B-B14F-4D97-AF65-F5344CB8AC3E}">
        <p14:creationId xmlns:p14="http://schemas.microsoft.com/office/powerpoint/2010/main" val="2755999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B56CDC-5B43-4FDF-BDD8-B19A50002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579" y="0"/>
            <a:ext cx="6692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412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1806B-B1CA-4CE7-B2EB-4C1C966BF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082673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US" sz="3700" b="1"/>
              <a:t>Accesul de vehicule de transport persoane in uzina Ford Craiova</a:t>
            </a:r>
            <a:br>
              <a:rPr lang="en-US" sz="3700"/>
            </a:br>
            <a:endParaRPr lang="en-US" sz="37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E9CC4-D2ED-4160-BAAC-298D50180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1082673"/>
            <a:ext cx="6884708" cy="4784727"/>
          </a:xfrm>
        </p:spPr>
        <p:txBody>
          <a:bodyPr anchor="ctr"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US" sz="1400" dirty="0"/>
              <a:t>Este </a:t>
            </a:r>
            <a:r>
              <a:rPr lang="en-US" sz="1400" dirty="0" err="1"/>
              <a:t>interzisa</a:t>
            </a:r>
            <a:r>
              <a:rPr lang="en-US" sz="1400" dirty="0"/>
              <a:t> </a:t>
            </a:r>
            <a:r>
              <a:rPr lang="en-US" sz="1400" dirty="0" err="1"/>
              <a:t>folosirea</a:t>
            </a:r>
            <a:r>
              <a:rPr lang="en-US" sz="1400" dirty="0"/>
              <a:t> de </a:t>
            </a:r>
            <a:r>
              <a:rPr lang="en-US" sz="1400" dirty="0" err="1"/>
              <a:t>trotinete</a:t>
            </a:r>
            <a:r>
              <a:rPr lang="en-US" sz="1400" dirty="0"/>
              <a:t>, </a:t>
            </a:r>
            <a:r>
              <a:rPr lang="en-US" sz="1400" dirty="0" err="1"/>
              <a:t>biciclete</a:t>
            </a:r>
            <a:r>
              <a:rPr lang="en-US" sz="1400" dirty="0"/>
              <a:t>, </a:t>
            </a:r>
            <a:r>
              <a:rPr lang="en-US" sz="1400" dirty="0" err="1"/>
              <a:t>motociclete</a:t>
            </a:r>
            <a:r>
              <a:rPr lang="en-US" sz="1400" dirty="0"/>
              <a:t>, </a:t>
            </a:r>
            <a:r>
              <a:rPr lang="en-US" sz="1400" dirty="0" err="1"/>
              <a:t>mopede</a:t>
            </a:r>
            <a:r>
              <a:rPr lang="en-US" sz="1400" dirty="0"/>
              <a:t>, </a:t>
            </a:r>
            <a:r>
              <a:rPr lang="en-US" sz="1400" dirty="0" err="1"/>
              <a:t>carturi</a:t>
            </a:r>
            <a:r>
              <a:rPr lang="en-US" sz="1400" dirty="0"/>
              <a:t>, </a:t>
            </a:r>
            <a:r>
              <a:rPr lang="en-US" sz="1400" dirty="0" err="1"/>
              <a:t>sau</a:t>
            </a:r>
            <a:r>
              <a:rPr lang="en-US" sz="1400" dirty="0"/>
              <a:t> </a:t>
            </a:r>
            <a:r>
              <a:rPr lang="en-US" sz="1400" dirty="0" err="1"/>
              <a:t>alte</a:t>
            </a:r>
            <a:r>
              <a:rPr lang="en-US" sz="1400" dirty="0"/>
              <a:t> </a:t>
            </a:r>
            <a:r>
              <a:rPr lang="en-US" sz="1400" dirty="0" err="1"/>
              <a:t>mijloace</a:t>
            </a:r>
            <a:r>
              <a:rPr lang="en-US" sz="1400" dirty="0"/>
              <a:t> de transport </a:t>
            </a:r>
            <a:r>
              <a:rPr lang="en-US" sz="1400" dirty="0" err="1"/>
              <a:t>personale</a:t>
            </a:r>
            <a:r>
              <a:rPr lang="en-US" sz="14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Autovehiculele</a:t>
            </a:r>
            <a:r>
              <a:rPr lang="en-US" sz="1400" dirty="0"/>
              <a:t> de transport </a:t>
            </a:r>
            <a:r>
              <a:rPr lang="en-US" sz="1400" dirty="0" err="1"/>
              <a:t>persoane</a:t>
            </a:r>
            <a:r>
              <a:rPr lang="en-US" sz="1400" dirty="0"/>
              <a:t> </a:t>
            </a:r>
            <a:r>
              <a:rPr lang="en-US" sz="1400" dirty="0" err="1"/>
              <a:t>trebuie</a:t>
            </a:r>
            <a:r>
              <a:rPr lang="en-US" sz="1400" dirty="0"/>
              <a:t> </a:t>
            </a:r>
            <a:r>
              <a:rPr lang="en-US" sz="1400" dirty="0" err="1"/>
              <a:t>sa</a:t>
            </a:r>
            <a:r>
              <a:rPr lang="en-US" sz="1400" dirty="0"/>
              <a:t> fie </a:t>
            </a:r>
            <a:r>
              <a:rPr lang="en-US" sz="1400" dirty="0" err="1"/>
              <a:t>numai</a:t>
            </a:r>
            <a:r>
              <a:rPr lang="en-US" sz="1400" dirty="0"/>
              <a:t> de </a:t>
            </a:r>
            <a:r>
              <a:rPr lang="en-US" sz="1400" dirty="0" err="1"/>
              <a:t>fabricatie</a:t>
            </a:r>
            <a:r>
              <a:rPr lang="en-US" sz="1400" dirty="0"/>
              <a:t> Ford, </a:t>
            </a:r>
            <a:r>
              <a:rPr lang="en-US" sz="1400" dirty="0" err="1"/>
              <a:t>aprobate</a:t>
            </a:r>
            <a:r>
              <a:rPr lang="en-US" sz="1400" dirty="0"/>
              <a:t> de </a:t>
            </a:r>
            <a:r>
              <a:rPr lang="en-US" sz="1400" dirty="0" err="1"/>
              <a:t>Comitetul</a:t>
            </a:r>
            <a:r>
              <a:rPr lang="en-US" sz="1400" dirty="0"/>
              <a:t> de </a:t>
            </a:r>
            <a:r>
              <a:rPr lang="en-US" sz="1400" dirty="0" err="1"/>
              <a:t>Trafic</a:t>
            </a:r>
            <a:r>
              <a:rPr lang="en-US" sz="1400" dirty="0"/>
              <a:t> Ford si au </a:t>
            </a:r>
            <a:r>
              <a:rPr lang="en-US" sz="1400" dirty="0" err="1"/>
              <a:t>acces</a:t>
            </a:r>
            <a:r>
              <a:rPr lang="en-US" sz="1400" dirty="0"/>
              <a:t> pe </a:t>
            </a:r>
            <a:r>
              <a:rPr lang="en-US" sz="1400" dirty="0" err="1"/>
              <a:t>poarta</a:t>
            </a:r>
            <a:r>
              <a:rPr lang="en-US" sz="1400" dirty="0"/>
              <a:t> nr.1;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Autovehiculele</a:t>
            </a:r>
            <a:r>
              <a:rPr lang="en-US" sz="1400" dirty="0"/>
              <a:t> pot fi </a:t>
            </a:r>
            <a:r>
              <a:rPr lang="en-US" sz="1400" dirty="0" err="1"/>
              <a:t>parcate</a:t>
            </a:r>
            <a:r>
              <a:rPr lang="en-US" sz="1400" dirty="0"/>
              <a:t> </a:t>
            </a:r>
            <a:r>
              <a:rPr lang="en-US" sz="1400" dirty="0" err="1"/>
              <a:t>numai</a:t>
            </a:r>
            <a:r>
              <a:rPr lang="en-US" sz="1400" dirty="0"/>
              <a:t> la </a:t>
            </a:r>
            <a:r>
              <a:rPr lang="en-US" sz="1400" dirty="0" err="1"/>
              <a:t>organizarile</a:t>
            </a:r>
            <a:r>
              <a:rPr lang="en-US" sz="1400" dirty="0"/>
              <a:t> de </a:t>
            </a:r>
            <a:r>
              <a:rPr lang="en-US" sz="1400" dirty="0" err="1"/>
              <a:t>santiere</a:t>
            </a:r>
            <a:r>
              <a:rPr lang="en-US" sz="1400" dirty="0"/>
              <a:t> </a:t>
            </a:r>
            <a:r>
              <a:rPr lang="en-US" sz="1400" dirty="0" err="1"/>
              <a:t>sau</a:t>
            </a:r>
            <a:r>
              <a:rPr lang="en-US" sz="1400" dirty="0"/>
              <a:t> in </a:t>
            </a:r>
            <a:r>
              <a:rPr lang="en-US" sz="1400" dirty="0" err="1"/>
              <a:t>locurile</a:t>
            </a:r>
            <a:r>
              <a:rPr lang="en-US" sz="1400" dirty="0"/>
              <a:t> special </a:t>
            </a:r>
            <a:r>
              <a:rPr lang="en-US" sz="1400" dirty="0" err="1"/>
              <a:t>amenajate</a:t>
            </a:r>
            <a:r>
              <a:rPr lang="en-US" sz="1400" dirty="0"/>
              <a:t> si </a:t>
            </a:r>
            <a:r>
              <a:rPr lang="en-US" sz="1400" dirty="0" err="1"/>
              <a:t>alocate</a:t>
            </a:r>
            <a:r>
              <a:rPr lang="en-US" sz="1400" dirty="0"/>
              <a:t>.(</a:t>
            </a:r>
            <a:r>
              <a:rPr lang="en-US" sz="1400" dirty="0" err="1"/>
              <a:t>atentie</a:t>
            </a:r>
            <a:r>
              <a:rPr lang="en-US" sz="1400" dirty="0"/>
              <a:t> la </a:t>
            </a:r>
            <a:r>
              <a:rPr lang="en-US" sz="1400" dirty="0" err="1"/>
              <a:t>locurile</a:t>
            </a:r>
            <a:r>
              <a:rPr lang="en-US" sz="1400" dirty="0"/>
              <a:t> </a:t>
            </a:r>
            <a:r>
              <a:rPr lang="en-US" sz="1400" dirty="0" err="1"/>
              <a:t>rezervate</a:t>
            </a:r>
            <a:r>
              <a:rPr lang="en-US" sz="1400" dirty="0"/>
              <a:t>) si </a:t>
            </a:r>
            <a:r>
              <a:rPr lang="en-US" sz="1400" dirty="0" err="1"/>
              <a:t>numai</a:t>
            </a:r>
            <a:r>
              <a:rPr lang="en-US" sz="1400" dirty="0"/>
              <a:t> cu fata </a:t>
            </a:r>
            <a:r>
              <a:rPr lang="en-US" sz="1400" dirty="0" err="1"/>
              <a:t>catre</a:t>
            </a:r>
            <a:r>
              <a:rPr lang="en-US" sz="1400" dirty="0"/>
              <a:t> </a:t>
            </a:r>
            <a:r>
              <a:rPr lang="en-US" sz="1400" dirty="0" err="1"/>
              <a:t>drumurile</a:t>
            </a:r>
            <a:r>
              <a:rPr lang="en-US" sz="1400" dirty="0"/>
              <a:t> de </a:t>
            </a:r>
            <a:r>
              <a:rPr lang="en-US" sz="1400" dirty="0" err="1"/>
              <a:t>acces</a:t>
            </a:r>
            <a:r>
              <a:rPr lang="en-US" sz="1400" dirty="0"/>
              <a:t> (cu </a:t>
            </a:r>
            <a:r>
              <a:rPr lang="en-US" sz="1400" dirty="0" err="1"/>
              <a:t>spatele</a:t>
            </a:r>
            <a:r>
              <a:rPr lang="en-US" sz="1400" dirty="0"/>
              <a:t> </a:t>
            </a:r>
            <a:r>
              <a:rPr lang="en-US" sz="1400" dirty="0" err="1"/>
              <a:t>spre</a:t>
            </a:r>
            <a:r>
              <a:rPr lang="en-US" sz="1400" dirty="0"/>
              <a:t> </a:t>
            </a:r>
            <a:r>
              <a:rPr lang="en-US" sz="1400" dirty="0" err="1"/>
              <a:t>bordura</a:t>
            </a:r>
            <a:r>
              <a:rPr lang="en-US" sz="1400" dirty="0"/>
              <a:t>)!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Blocarea</a:t>
            </a:r>
            <a:r>
              <a:rPr lang="en-US" sz="1400" dirty="0"/>
              <a:t> </a:t>
            </a:r>
            <a:r>
              <a:rPr lang="en-US" sz="1400" dirty="0" err="1"/>
              <a:t>cailor</a:t>
            </a:r>
            <a:r>
              <a:rPr lang="en-US" sz="1400" dirty="0"/>
              <a:t> de </a:t>
            </a:r>
            <a:r>
              <a:rPr lang="en-US" sz="1400" dirty="0" err="1"/>
              <a:t>acces</a:t>
            </a:r>
            <a:r>
              <a:rPr lang="en-US" sz="1400" dirty="0"/>
              <a:t> si de </a:t>
            </a:r>
            <a:r>
              <a:rPr lang="en-US" sz="1400" dirty="0" err="1"/>
              <a:t>evacuare</a:t>
            </a:r>
            <a:r>
              <a:rPr lang="en-US" sz="1400" dirty="0"/>
              <a:t> </a:t>
            </a:r>
            <a:r>
              <a:rPr lang="en-US" sz="1400" dirty="0" err="1"/>
              <a:t>este</a:t>
            </a:r>
            <a:r>
              <a:rPr lang="en-US" sz="1400" dirty="0"/>
              <a:t> strict </a:t>
            </a:r>
            <a:r>
              <a:rPr lang="en-US" sz="1400" dirty="0" err="1"/>
              <a:t>interzisa</a:t>
            </a:r>
            <a:r>
              <a:rPr lang="en-US" sz="1400" dirty="0"/>
              <a:t>!</a:t>
            </a:r>
          </a:p>
          <a:p>
            <a:pPr lvl="0">
              <a:lnSpc>
                <a:spcPct val="110000"/>
              </a:lnSpc>
            </a:pPr>
            <a:r>
              <a:rPr lang="en-US" sz="1400" dirty="0" err="1"/>
              <a:t>Vehiculele</a:t>
            </a:r>
            <a:r>
              <a:rPr lang="en-US" sz="1400" dirty="0"/>
              <a:t> </a:t>
            </a:r>
            <a:r>
              <a:rPr lang="en-US" sz="1400" dirty="0" err="1"/>
              <a:t>personale</a:t>
            </a:r>
            <a:r>
              <a:rPr lang="en-US" sz="1400" dirty="0"/>
              <a:t> pot fi </a:t>
            </a:r>
            <a:r>
              <a:rPr lang="en-US" sz="1400" dirty="0" err="1"/>
              <a:t>controlate</a:t>
            </a:r>
            <a:r>
              <a:rPr lang="en-US" sz="1400" dirty="0"/>
              <a:t> la </a:t>
            </a:r>
            <a:r>
              <a:rPr lang="en-US" sz="1400" dirty="0" err="1"/>
              <a:t>iesirea</a:t>
            </a:r>
            <a:r>
              <a:rPr lang="en-US" sz="1400" dirty="0"/>
              <a:t> din </a:t>
            </a:r>
            <a:r>
              <a:rPr lang="en-US" sz="1400" dirty="0" err="1"/>
              <a:t>uzina</a:t>
            </a:r>
            <a:r>
              <a:rPr lang="en-US" sz="1400" dirty="0"/>
              <a:t> de </a:t>
            </a:r>
            <a:r>
              <a:rPr lang="en-US" sz="1400" dirty="0" err="1"/>
              <a:t>catre</a:t>
            </a:r>
            <a:r>
              <a:rPr lang="en-US" sz="1400" dirty="0"/>
              <a:t> </a:t>
            </a:r>
            <a:r>
              <a:rPr lang="en-US" sz="1400" dirty="0" err="1"/>
              <a:t>departamentul</a:t>
            </a:r>
            <a:r>
              <a:rPr lang="en-US" sz="1400" dirty="0"/>
              <a:t> de </a:t>
            </a:r>
            <a:r>
              <a:rPr lang="en-US" sz="1400" dirty="0" err="1"/>
              <a:t>securitate</a:t>
            </a:r>
            <a:r>
              <a:rPr lang="en-US" sz="1400" dirty="0"/>
              <a:t>.</a:t>
            </a:r>
          </a:p>
          <a:p>
            <a:pPr>
              <a:lnSpc>
                <a:spcPct val="110000"/>
              </a:lnSpc>
            </a:pPr>
            <a:endParaRPr lang="en-US" sz="1800" dirty="0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0F1C2E45-6F7D-4602-AA06-A7CEFC7F9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5082382"/>
            <a:ext cx="1417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4D7CA45B-154D-4271-94A6-F4903C2F1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106194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1800158F-EF01-44AB-BB55-1848A7DDD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12" y="5003007"/>
            <a:ext cx="1576388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Multiply 10">
            <a:extLst>
              <a:ext uri="{FF2B5EF4-FFF2-40B4-BE49-F238E27FC236}">
                <a16:creationId xmlns:a16="http://schemas.microsoft.com/office/drawing/2014/main" id="{48B227DF-6C90-4D93-91B4-BC441F3569DF}"/>
              </a:ext>
            </a:extLst>
          </p:cNvPr>
          <p:cNvSpPr/>
          <p:nvPr/>
        </p:nvSpPr>
        <p:spPr bwMode="auto">
          <a:xfrm>
            <a:off x="1141413" y="4596607"/>
            <a:ext cx="3024188" cy="2368550"/>
          </a:xfrm>
          <a:prstGeom prst="mathMultiply">
            <a:avLst/>
          </a:prstGeom>
          <a:solidFill>
            <a:srgbClr val="FF0000">
              <a:alpha val="54000"/>
            </a:srgbClr>
          </a:solidFill>
          <a:ln w="0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>
              <a:defRPr/>
            </a:pPr>
            <a:endParaRPr lang="en-US" sz="2400">
              <a:solidFill>
                <a:schemeClr val="tx1"/>
              </a:solidFill>
              <a:latin typeface="Times" pitchFamily="18" charset="0"/>
            </a:endParaRP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47928FFE-F860-47FB-B87E-079174001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1" y="4933157"/>
            <a:ext cx="19272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699387B0-D3E0-48F0-825C-FA60666FA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377" y="4883944"/>
            <a:ext cx="19272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571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937B9-4BD4-4DDC-9C71-809BB3E8D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10294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/>
              <a:t>Siguranta</a:t>
            </a:r>
            <a:r>
              <a:rPr lang="en-US" sz="4000" b="1" dirty="0"/>
              <a:t> </a:t>
            </a:r>
            <a:r>
              <a:rPr lang="en-US" sz="4000" b="1" dirty="0" err="1"/>
              <a:t>pietonilor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211810-05A2-4592-8D44-1D44268FB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1387473"/>
            <a:ext cx="6954548" cy="5000628"/>
          </a:xfrm>
        </p:spPr>
        <p:txBody>
          <a:bodyPr anchor="ctr"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GB" sz="1300" dirty="0" err="1"/>
              <a:t>Atunci</a:t>
            </a:r>
            <a:r>
              <a:rPr lang="en-GB" sz="1300" dirty="0"/>
              <a:t> </a:t>
            </a:r>
            <a:r>
              <a:rPr lang="en-GB" sz="1300" dirty="0" err="1"/>
              <a:t>cand</a:t>
            </a:r>
            <a:r>
              <a:rPr lang="en-GB" sz="1300" dirty="0"/>
              <a:t> </a:t>
            </a:r>
            <a:r>
              <a:rPr lang="en-GB" sz="1300" dirty="0" err="1"/>
              <a:t>circulati</a:t>
            </a:r>
            <a:r>
              <a:rPr lang="en-GB" sz="1300" dirty="0"/>
              <a:t> pe </a:t>
            </a:r>
            <a:r>
              <a:rPr lang="en-GB" sz="1300" dirty="0" err="1"/>
              <a:t>jos</a:t>
            </a:r>
            <a:r>
              <a:rPr lang="en-GB" sz="1300" dirty="0"/>
              <a:t>, </a:t>
            </a:r>
            <a:r>
              <a:rPr lang="en-GB" sz="1300" dirty="0" err="1"/>
              <a:t>folositi</a:t>
            </a:r>
            <a:r>
              <a:rPr lang="en-GB" sz="1300" dirty="0"/>
              <a:t> </a:t>
            </a:r>
            <a:r>
              <a:rPr lang="en-GB" sz="1300" dirty="0" err="1"/>
              <a:t>numai</a:t>
            </a:r>
            <a:r>
              <a:rPr lang="en-GB" sz="1300" dirty="0"/>
              <a:t> </a:t>
            </a:r>
            <a:r>
              <a:rPr lang="en-GB" sz="1300" dirty="0" err="1"/>
              <a:t>trotuarele</a:t>
            </a:r>
            <a:r>
              <a:rPr lang="en-GB" sz="1300" dirty="0"/>
              <a:t>, </a:t>
            </a:r>
            <a:r>
              <a:rPr lang="en-GB" sz="1300" dirty="0" err="1"/>
              <a:t>aleile</a:t>
            </a:r>
            <a:r>
              <a:rPr lang="en-GB" sz="1300" dirty="0"/>
              <a:t> </a:t>
            </a:r>
            <a:r>
              <a:rPr lang="en-GB" sz="1300" dirty="0" err="1"/>
              <a:t>pietonale</a:t>
            </a:r>
            <a:r>
              <a:rPr lang="en-GB" sz="1300" dirty="0"/>
              <a:t> si </a:t>
            </a:r>
            <a:r>
              <a:rPr lang="en-GB" sz="1300" dirty="0" err="1"/>
              <a:t>trecerile</a:t>
            </a:r>
            <a:r>
              <a:rPr lang="en-GB" sz="1300" dirty="0"/>
              <a:t> de </a:t>
            </a:r>
            <a:r>
              <a:rPr lang="en-GB" sz="1300" dirty="0" err="1"/>
              <a:t>pietoni</a:t>
            </a:r>
            <a:r>
              <a:rPr lang="en-GB" sz="1300" dirty="0"/>
              <a:t> </a:t>
            </a:r>
            <a:r>
              <a:rPr lang="en-GB" sz="1300" dirty="0" err="1"/>
              <a:t>marcate</a:t>
            </a:r>
            <a:r>
              <a:rPr lang="en-GB" sz="1300" dirty="0"/>
              <a:t>;</a:t>
            </a:r>
            <a:endParaRPr lang="en-US" sz="1300" dirty="0"/>
          </a:p>
          <a:p>
            <a:pPr lvl="0">
              <a:lnSpc>
                <a:spcPct val="110000"/>
              </a:lnSpc>
            </a:pPr>
            <a:r>
              <a:rPr lang="en-GB" sz="1300" dirty="0" err="1"/>
              <a:t>Opriti-va</a:t>
            </a:r>
            <a:r>
              <a:rPr lang="en-GB" sz="1300" dirty="0"/>
              <a:t> </a:t>
            </a:r>
            <a:r>
              <a:rPr lang="en-GB" sz="1300" dirty="0" err="1"/>
              <a:t>inainte</a:t>
            </a:r>
            <a:r>
              <a:rPr lang="en-GB" sz="1300" dirty="0"/>
              <a:t> de a </a:t>
            </a:r>
            <a:r>
              <a:rPr lang="en-GB" sz="1300" dirty="0" err="1"/>
              <a:t>traversa</a:t>
            </a:r>
            <a:r>
              <a:rPr lang="en-GB" sz="1300" dirty="0"/>
              <a:t> </a:t>
            </a:r>
            <a:r>
              <a:rPr lang="en-GB" sz="1300" dirty="0" err="1"/>
              <a:t>sau</a:t>
            </a:r>
            <a:r>
              <a:rPr lang="en-GB" sz="1300" dirty="0"/>
              <a:t> de a intra </a:t>
            </a:r>
            <a:r>
              <a:rPr lang="en-GB" sz="1300" dirty="0" err="1"/>
              <a:t>intr</a:t>
            </a:r>
            <a:r>
              <a:rPr lang="en-GB" sz="1300" dirty="0"/>
              <a:t>-o zona cu vehicule in </a:t>
            </a:r>
            <a:r>
              <a:rPr lang="en-GB" sz="1300" dirty="0" err="1"/>
              <a:t>miscare</a:t>
            </a:r>
            <a:r>
              <a:rPr lang="en-GB" sz="1300" dirty="0"/>
              <a:t>;</a:t>
            </a:r>
            <a:endParaRPr lang="en-US" sz="1300" dirty="0"/>
          </a:p>
          <a:p>
            <a:pPr lvl="0">
              <a:lnSpc>
                <a:spcPct val="110000"/>
              </a:lnSpc>
            </a:pPr>
            <a:r>
              <a:rPr lang="en-GB" sz="1300" dirty="0"/>
              <a:t>Nu </a:t>
            </a:r>
            <a:r>
              <a:rPr lang="en-GB" sz="1300" dirty="0" err="1"/>
              <a:t>va</a:t>
            </a:r>
            <a:r>
              <a:rPr lang="en-GB" sz="1300" dirty="0"/>
              <a:t> </a:t>
            </a:r>
            <a:r>
              <a:rPr lang="en-GB" sz="1300" dirty="0" err="1"/>
              <a:t>asumati</a:t>
            </a:r>
            <a:r>
              <a:rPr lang="en-GB" sz="1300" dirty="0"/>
              <a:t> </a:t>
            </a:r>
            <a:r>
              <a:rPr lang="en-GB" sz="1300" dirty="0" err="1"/>
              <a:t>prioritate</a:t>
            </a:r>
            <a:r>
              <a:rPr lang="en-GB" sz="1300" dirty="0"/>
              <a:t> de </a:t>
            </a:r>
            <a:r>
              <a:rPr lang="en-GB" sz="1300" dirty="0" err="1"/>
              <a:t>trecere</a:t>
            </a:r>
            <a:r>
              <a:rPr lang="en-GB" sz="1300" dirty="0"/>
              <a:t>! </a:t>
            </a:r>
            <a:r>
              <a:rPr lang="en-GB" sz="1300" dirty="0" err="1"/>
              <a:t>Operatorii</a:t>
            </a:r>
            <a:r>
              <a:rPr lang="en-GB" sz="1300" dirty="0"/>
              <a:t> de vehicule pot </a:t>
            </a:r>
            <a:r>
              <a:rPr lang="en-GB" sz="1300" dirty="0" err="1"/>
              <a:t>avea</a:t>
            </a:r>
            <a:r>
              <a:rPr lang="en-GB" sz="1300" dirty="0"/>
              <a:t> un camp </a:t>
            </a:r>
            <a:r>
              <a:rPr lang="en-GB" sz="1300" dirty="0" err="1"/>
              <a:t>vizual</a:t>
            </a:r>
            <a:r>
              <a:rPr lang="en-GB" sz="1300" dirty="0"/>
              <a:t> </a:t>
            </a:r>
            <a:r>
              <a:rPr lang="en-GB" sz="1300" dirty="0" err="1"/>
              <a:t>restrans</a:t>
            </a:r>
            <a:r>
              <a:rPr lang="en-GB" sz="1300" dirty="0"/>
              <a:t> in </a:t>
            </a:r>
            <a:r>
              <a:rPr lang="en-GB" sz="1300" dirty="0" err="1"/>
              <a:t>anumite</a:t>
            </a:r>
            <a:r>
              <a:rPr lang="en-GB" sz="1300" dirty="0"/>
              <a:t> </a:t>
            </a:r>
            <a:r>
              <a:rPr lang="en-GB" sz="1300" dirty="0" err="1"/>
              <a:t>situatii</a:t>
            </a:r>
            <a:r>
              <a:rPr lang="en-GB" sz="1300" dirty="0"/>
              <a:t>;</a:t>
            </a:r>
            <a:endParaRPr lang="en-US" sz="1300" dirty="0"/>
          </a:p>
          <a:p>
            <a:pPr lvl="0">
              <a:lnSpc>
                <a:spcPct val="110000"/>
              </a:lnSpc>
            </a:pPr>
            <a:r>
              <a:rPr lang="en-GB" sz="1300" dirty="0" err="1"/>
              <a:t>Stabiliti</a:t>
            </a:r>
            <a:r>
              <a:rPr lang="en-GB" sz="1300" dirty="0"/>
              <a:t> contact </a:t>
            </a:r>
            <a:r>
              <a:rPr lang="en-GB" sz="1300" dirty="0" err="1"/>
              <a:t>vizual</a:t>
            </a:r>
            <a:r>
              <a:rPr lang="en-GB" sz="1300" dirty="0"/>
              <a:t> cu </a:t>
            </a:r>
            <a:r>
              <a:rPr lang="en-GB" sz="1300" dirty="0" err="1"/>
              <a:t>operatorul</a:t>
            </a:r>
            <a:r>
              <a:rPr lang="en-GB" sz="1300" dirty="0"/>
              <a:t> </a:t>
            </a:r>
            <a:r>
              <a:rPr lang="en-GB" sz="1300" dirty="0" err="1"/>
              <a:t>vehiculului</a:t>
            </a:r>
            <a:r>
              <a:rPr lang="en-GB" sz="1300" dirty="0"/>
              <a:t> care se </a:t>
            </a:r>
            <a:r>
              <a:rPr lang="en-GB" sz="1300" dirty="0" err="1"/>
              <a:t>apropie</a:t>
            </a:r>
            <a:r>
              <a:rPr lang="en-GB" sz="1300" dirty="0"/>
              <a:t>;</a:t>
            </a:r>
            <a:endParaRPr lang="en-US" sz="1300" dirty="0"/>
          </a:p>
          <a:p>
            <a:pPr lvl="0">
              <a:lnSpc>
                <a:spcPct val="110000"/>
              </a:lnSpc>
            </a:pPr>
            <a:r>
              <a:rPr lang="en-GB" sz="1300" dirty="0" err="1"/>
              <a:t>Asigurati-va</a:t>
            </a:r>
            <a:r>
              <a:rPr lang="en-GB" sz="1300" dirty="0"/>
              <a:t> ca </a:t>
            </a:r>
            <a:r>
              <a:rPr lang="en-GB" sz="1300" dirty="0" err="1"/>
              <a:t>operatorul</a:t>
            </a:r>
            <a:r>
              <a:rPr lang="en-GB" sz="1300" dirty="0"/>
              <a:t> </a:t>
            </a:r>
            <a:r>
              <a:rPr lang="en-GB" sz="1300" dirty="0" err="1"/>
              <a:t>vehiculului</a:t>
            </a:r>
            <a:r>
              <a:rPr lang="en-GB" sz="1300" dirty="0"/>
              <a:t> v-a </a:t>
            </a:r>
            <a:r>
              <a:rPr lang="en-GB" sz="1300" dirty="0" err="1"/>
              <a:t>observat</a:t>
            </a:r>
            <a:r>
              <a:rPr lang="en-GB" sz="1300" dirty="0"/>
              <a:t> </a:t>
            </a:r>
            <a:r>
              <a:rPr lang="en-GB" sz="1300" dirty="0" err="1"/>
              <a:t>intentia</a:t>
            </a:r>
            <a:r>
              <a:rPr lang="en-GB" sz="1300" dirty="0"/>
              <a:t> de </a:t>
            </a:r>
            <a:r>
              <a:rPr lang="en-GB" sz="1300" dirty="0" err="1"/>
              <a:t>deplasare</a:t>
            </a:r>
            <a:r>
              <a:rPr lang="en-GB" sz="1300" dirty="0"/>
              <a:t>. </a:t>
            </a:r>
            <a:r>
              <a:rPr lang="en-GB" sz="1300" dirty="0" err="1"/>
              <a:t>Comunicati</a:t>
            </a:r>
            <a:r>
              <a:rPr lang="en-GB" sz="1300" dirty="0"/>
              <a:t> verbal </a:t>
            </a:r>
            <a:r>
              <a:rPr lang="en-GB" sz="1300" dirty="0" err="1"/>
              <a:t>sau</a:t>
            </a:r>
            <a:r>
              <a:rPr lang="en-GB" sz="1300" dirty="0"/>
              <a:t> </a:t>
            </a:r>
            <a:r>
              <a:rPr lang="en-GB" sz="1300" dirty="0" err="1"/>
              <a:t>prin</a:t>
            </a:r>
            <a:r>
              <a:rPr lang="en-GB" sz="1300" dirty="0"/>
              <a:t> </a:t>
            </a:r>
            <a:r>
              <a:rPr lang="en-GB" sz="1300" dirty="0" err="1"/>
              <a:t>semne</a:t>
            </a:r>
            <a:r>
              <a:rPr lang="en-GB" sz="1300" dirty="0"/>
              <a:t> cu </a:t>
            </a:r>
            <a:r>
              <a:rPr lang="en-GB" sz="1300" dirty="0" err="1"/>
              <a:t>operatorul</a:t>
            </a:r>
            <a:r>
              <a:rPr lang="en-GB" sz="1300" dirty="0"/>
              <a:t>;</a:t>
            </a:r>
            <a:endParaRPr lang="en-US" sz="1300" dirty="0"/>
          </a:p>
          <a:p>
            <a:pPr lvl="0">
              <a:lnSpc>
                <a:spcPct val="110000"/>
              </a:lnSpc>
            </a:pPr>
            <a:r>
              <a:rPr lang="en-GB" sz="1300" dirty="0" err="1"/>
              <a:t>Multumiti</a:t>
            </a:r>
            <a:r>
              <a:rPr lang="en-GB" sz="1300" dirty="0"/>
              <a:t> </a:t>
            </a:r>
            <a:r>
              <a:rPr lang="en-GB" sz="1300" dirty="0" err="1"/>
              <a:t>colegului</a:t>
            </a:r>
            <a:r>
              <a:rPr lang="en-GB" sz="1300" dirty="0"/>
              <a:t> care v-a </a:t>
            </a:r>
            <a:r>
              <a:rPr lang="en-GB" sz="1300" dirty="0" err="1"/>
              <a:t>acordat</a:t>
            </a:r>
            <a:r>
              <a:rPr lang="en-GB" sz="1300" dirty="0"/>
              <a:t> </a:t>
            </a:r>
            <a:r>
              <a:rPr lang="en-GB" sz="1300" dirty="0" err="1"/>
              <a:t>prioritate</a:t>
            </a:r>
            <a:r>
              <a:rPr lang="en-GB" sz="1300" dirty="0"/>
              <a:t>;</a:t>
            </a:r>
            <a:endParaRPr lang="en-US" sz="1300" dirty="0"/>
          </a:p>
          <a:p>
            <a:pPr lvl="0">
              <a:lnSpc>
                <a:spcPct val="110000"/>
              </a:lnSpc>
            </a:pPr>
            <a:r>
              <a:rPr lang="ro-RO" sz="1300" dirty="0"/>
              <a:t>Umblaţi </a:t>
            </a:r>
            <a:r>
              <a:rPr lang="ro-RO" sz="1300" i="1" u="sng" dirty="0"/>
              <a:t>atent  </a:t>
            </a:r>
            <a:r>
              <a:rPr lang="ro-RO" sz="1300" u="sng" dirty="0"/>
              <a:t>şi </a:t>
            </a:r>
            <a:r>
              <a:rPr lang="ro-RO" sz="1300" i="1" u="sng" dirty="0"/>
              <a:t>cu</a:t>
            </a:r>
            <a:r>
              <a:rPr lang="en-US" sz="1300" i="1" u="sng" dirty="0"/>
              <a:t> </a:t>
            </a:r>
            <a:r>
              <a:rPr lang="en-US" sz="1300" i="1" u="sng" dirty="0" err="1"/>
              <a:t>grija</a:t>
            </a:r>
            <a:r>
              <a:rPr lang="en-US" sz="1300" i="1" dirty="0"/>
              <a:t>  </a:t>
            </a:r>
            <a:r>
              <a:rPr lang="en-US" sz="1300" dirty="0"/>
              <a:t>in </a:t>
            </a:r>
            <a:r>
              <a:rPr lang="en-US" sz="1300" dirty="0" err="1"/>
              <a:t>zonele</a:t>
            </a:r>
            <a:r>
              <a:rPr lang="en-US" sz="1300" dirty="0"/>
              <a:t> </a:t>
            </a:r>
            <a:r>
              <a:rPr lang="en-US" sz="1300" dirty="0" err="1"/>
              <a:t>unde</a:t>
            </a:r>
            <a:r>
              <a:rPr lang="en-US" sz="1300" dirty="0"/>
              <a:t> </a:t>
            </a:r>
            <a:r>
              <a:rPr lang="en-US" sz="1300" dirty="0" err="1"/>
              <a:t>lucreaza</a:t>
            </a:r>
            <a:r>
              <a:rPr lang="en-US" sz="1300" dirty="0"/>
              <a:t> vehicule </a:t>
            </a:r>
            <a:r>
              <a:rPr lang="en-US" sz="1300" dirty="0" err="1"/>
              <a:t>industriale</a:t>
            </a:r>
            <a:r>
              <a:rPr lang="en-US" sz="1300" dirty="0"/>
              <a:t> </a:t>
            </a:r>
            <a:r>
              <a:rPr lang="ro-RO" sz="1300" dirty="0"/>
              <a:t>si observati suprafata pe care mergeti (pentru </a:t>
            </a:r>
            <a:r>
              <a:rPr lang="en-US" sz="1300" dirty="0" err="1"/>
              <a:t>denivelari</a:t>
            </a:r>
            <a:r>
              <a:rPr lang="en-US" sz="1300" dirty="0"/>
              <a:t>, </a:t>
            </a:r>
            <a:r>
              <a:rPr lang="en-US" sz="1300" dirty="0" err="1"/>
              <a:t>gropi</a:t>
            </a:r>
            <a:r>
              <a:rPr lang="en-US" sz="1300" dirty="0"/>
              <a:t>, </a:t>
            </a:r>
            <a:r>
              <a:rPr lang="ro-RO" sz="1300" dirty="0"/>
              <a:t>apa, gheata, zapada sau alte conditii </a:t>
            </a:r>
            <a:r>
              <a:rPr lang="en-US" sz="1300" dirty="0" err="1"/>
              <a:t>periculoase</a:t>
            </a:r>
            <a:r>
              <a:rPr lang="ro-RO" sz="1300" dirty="0"/>
              <a:t>)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Pastrati</a:t>
            </a:r>
            <a:r>
              <a:rPr lang="en-US" sz="1300" dirty="0"/>
              <a:t> o </a:t>
            </a:r>
            <a:r>
              <a:rPr lang="en-US" sz="1300" dirty="0" err="1"/>
              <a:t>distanta</a:t>
            </a:r>
            <a:r>
              <a:rPr lang="en-US" sz="1300" dirty="0"/>
              <a:t> de minim 1 </a:t>
            </a:r>
            <a:r>
              <a:rPr lang="en-US" sz="1300" dirty="0" err="1"/>
              <a:t>metru</a:t>
            </a:r>
            <a:r>
              <a:rPr lang="en-US" sz="1300" dirty="0"/>
              <a:t> fata de </a:t>
            </a:r>
            <a:r>
              <a:rPr lang="en-US" sz="1300" dirty="0" err="1"/>
              <a:t>orice</a:t>
            </a:r>
            <a:r>
              <a:rPr lang="en-US" sz="1300" dirty="0"/>
              <a:t> </a:t>
            </a:r>
            <a:r>
              <a:rPr lang="en-US" sz="1300" dirty="0" err="1"/>
              <a:t>vehicul</a:t>
            </a:r>
            <a:r>
              <a:rPr lang="en-US" sz="1300" dirty="0"/>
              <a:t> in </a:t>
            </a:r>
            <a:r>
              <a:rPr lang="en-US" sz="1300" dirty="0" err="1"/>
              <a:t>miscare</a:t>
            </a:r>
            <a:r>
              <a:rPr lang="en-US" sz="13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300" dirty="0" err="1"/>
              <a:t>Zonele</a:t>
            </a:r>
            <a:r>
              <a:rPr lang="en-US" sz="1300" dirty="0"/>
              <a:t> </a:t>
            </a:r>
            <a:r>
              <a:rPr lang="en-US" sz="1300" dirty="0" err="1"/>
              <a:t>restrictionate</a:t>
            </a:r>
            <a:r>
              <a:rPr lang="en-US" sz="1300" dirty="0"/>
              <a:t> </a:t>
            </a:r>
            <a:r>
              <a:rPr lang="en-US" sz="1300" dirty="0" err="1"/>
              <a:t>sau</a:t>
            </a:r>
            <a:r>
              <a:rPr lang="en-US" sz="1300" dirty="0"/>
              <a:t> “zone </a:t>
            </a:r>
            <a:r>
              <a:rPr lang="en-US" sz="1300" dirty="0" err="1"/>
              <a:t>rosii</a:t>
            </a:r>
            <a:r>
              <a:rPr lang="en-US" sz="1300" dirty="0"/>
              <a:t>”(</a:t>
            </a:r>
            <a:r>
              <a:rPr lang="en-US" sz="1300" dirty="0" err="1"/>
              <a:t>marcate</a:t>
            </a:r>
            <a:r>
              <a:rPr lang="en-US" sz="1300" dirty="0"/>
              <a:t> cu </a:t>
            </a:r>
            <a:r>
              <a:rPr lang="en-US" sz="1300" dirty="0" err="1"/>
              <a:t>linie</a:t>
            </a:r>
            <a:r>
              <a:rPr lang="en-US" sz="1300" dirty="0"/>
              <a:t> </a:t>
            </a:r>
            <a:r>
              <a:rPr lang="en-US" sz="1300" dirty="0" err="1"/>
              <a:t>rosie</a:t>
            </a:r>
            <a:r>
              <a:rPr lang="en-US" sz="1300" dirty="0"/>
              <a:t> </a:t>
            </a:r>
            <a:r>
              <a:rPr lang="en-US" sz="1300" dirty="0" err="1"/>
              <a:t>intrerupta</a:t>
            </a:r>
            <a:r>
              <a:rPr lang="en-US" sz="1300" dirty="0"/>
              <a:t>) se </a:t>
            </a:r>
            <a:r>
              <a:rPr lang="en-US" sz="1300" dirty="0" err="1"/>
              <a:t>utilizeaza</a:t>
            </a:r>
            <a:r>
              <a:rPr lang="en-US" sz="1300" dirty="0"/>
              <a:t> </a:t>
            </a:r>
            <a:r>
              <a:rPr lang="en-US" sz="1300" dirty="0" err="1"/>
              <a:t>doar</a:t>
            </a:r>
            <a:r>
              <a:rPr lang="en-US" sz="1300" dirty="0"/>
              <a:t> de </a:t>
            </a:r>
            <a:r>
              <a:rPr lang="en-US" sz="1300" dirty="0" err="1"/>
              <a:t>catre</a:t>
            </a:r>
            <a:r>
              <a:rPr lang="en-US" sz="1300" dirty="0"/>
              <a:t> </a:t>
            </a:r>
            <a:r>
              <a:rPr lang="en-US" sz="1300" dirty="0" err="1"/>
              <a:t>persoane</a:t>
            </a:r>
            <a:r>
              <a:rPr lang="en-US" sz="1300" dirty="0"/>
              <a:t> </a:t>
            </a:r>
            <a:r>
              <a:rPr lang="en-US" sz="1300" dirty="0" err="1"/>
              <a:t>autorizate</a:t>
            </a:r>
            <a:r>
              <a:rPr lang="en-US" sz="1300" dirty="0"/>
              <a:t> care </a:t>
            </a:r>
            <a:r>
              <a:rPr lang="en-US" sz="1300" dirty="0" err="1"/>
              <a:t>vor</a:t>
            </a:r>
            <a:r>
              <a:rPr lang="en-US" sz="1300" dirty="0"/>
              <a:t> </a:t>
            </a:r>
            <a:r>
              <a:rPr lang="en-US" sz="1300" dirty="0" err="1"/>
              <a:t>purta</a:t>
            </a:r>
            <a:r>
              <a:rPr lang="en-US" sz="1300" dirty="0"/>
              <a:t> </a:t>
            </a:r>
            <a:r>
              <a:rPr lang="en-US" sz="1300" dirty="0" err="1"/>
              <a:t>obligatoriu</a:t>
            </a:r>
            <a:r>
              <a:rPr lang="en-US" sz="1300" dirty="0"/>
              <a:t> vesta </a:t>
            </a:r>
            <a:r>
              <a:rPr lang="en-US" sz="1300" dirty="0" err="1"/>
              <a:t>reflectorizanta</a:t>
            </a:r>
            <a:r>
              <a:rPr lang="en-US" sz="1300" dirty="0"/>
              <a:t>.</a:t>
            </a:r>
          </a:p>
          <a:p>
            <a:pPr>
              <a:lnSpc>
                <a:spcPct val="110000"/>
              </a:lnSpc>
            </a:pPr>
            <a:endParaRPr lang="en-US" sz="1300" dirty="0"/>
          </a:p>
        </p:txBody>
      </p:sp>
      <p:graphicFrame>
        <p:nvGraphicFramePr>
          <p:cNvPr id="4" name="Object 11">
            <a:extLst>
              <a:ext uri="{FF2B5EF4-FFF2-40B4-BE49-F238E27FC236}">
                <a16:creationId xmlns:a16="http://schemas.microsoft.com/office/drawing/2014/main" id="{D89B1C72-69FB-4EAA-8859-0CE93A336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837045"/>
              </p:ext>
            </p:extLst>
          </p:nvPr>
        </p:nvGraphicFramePr>
        <p:xfrm>
          <a:off x="1160463" y="3429000"/>
          <a:ext cx="1089512" cy="1074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Bitmap Image" r:id="rId3" imgW="733333" imgH="724001" progId="Paint.Picture">
                  <p:embed/>
                </p:oleObj>
              </mc:Choice>
              <mc:Fallback>
                <p:oleObj name="Bitmap Image" r:id="rId3" imgW="733333" imgH="724001" progId="Paint.Picture">
                  <p:embed/>
                  <p:pic>
                    <p:nvPicPr>
                      <p:cNvPr id="25608" name="Object 11">
                        <a:extLst>
                          <a:ext uri="{FF2B5EF4-FFF2-40B4-BE49-F238E27FC236}">
                            <a16:creationId xmlns:a16="http://schemas.microsoft.com/office/drawing/2014/main" id="{AEEB8A63-CF78-4E26-BE11-11AC520595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0463" y="3429000"/>
                        <a:ext cx="1089512" cy="10746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">
            <a:extLst>
              <a:ext uri="{FF2B5EF4-FFF2-40B4-BE49-F238E27FC236}">
                <a16:creationId xmlns:a16="http://schemas.microsoft.com/office/drawing/2014/main" id="{E6C95E9B-6B4A-4756-9499-22D484A6AC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136354"/>
              </p:ext>
            </p:extLst>
          </p:nvPr>
        </p:nvGraphicFramePr>
        <p:xfrm>
          <a:off x="3536909" y="3429000"/>
          <a:ext cx="1102142" cy="107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Bitmap Image" r:id="rId5" imgW="714286" imgH="695238" progId="Paint.Picture">
                  <p:embed/>
                </p:oleObj>
              </mc:Choice>
              <mc:Fallback>
                <p:oleObj name="Bitmap Image" r:id="rId5" imgW="714286" imgH="695238" progId="Paint.Picture">
                  <p:embed/>
                  <p:pic>
                    <p:nvPicPr>
                      <p:cNvPr id="25609" name="Object 12">
                        <a:extLst>
                          <a:ext uri="{FF2B5EF4-FFF2-40B4-BE49-F238E27FC236}">
                            <a16:creationId xmlns:a16="http://schemas.microsoft.com/office/drawing/2014/main" id="{59FE0831-910E-4113-B664-8378A2A42F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909" y="3429000"/>
                        <a:ext cx="1102142" cy="1074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3">
            <a:extLst>
              <a:ext uri="{FF2B5EF4-FFF2-40B4-BE49-F238E27FC236}">
                <a16:creationId xmlns:a16="http://schemas.microsoft.com/office/drawing/2014/main" id="{9E414CC0-5F09-43DD-884D-2F39A5196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534860"/>
              </p:ext>
            </p:extLst>
          </p:nvPr>
        </p:nvGraphicFramePr>
        <p:xfrm>
          <a:off x="1160463" y="4772030"/>
          <a:ext cx="1089512" cy="107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Bitmap Image" r:id="rId7" imgW="704948" imgH="695238" progId="Paint.Picture">
                  <p:embed/>
                </p:oleObj>
              </mc:Choice>
              <mc:Fallback>
                <p:oleObj name="Bitmap Image" r:id="rId7" imgW="704948" imgH="695238" progId="Paint.Picture">
                  <p:embed/>
                  <p:pic>
                    <p:nvPicPr>
                      <p:cNvPr id="25610" name="Object 13">
                        <a:extLst>
                          <a:ext uri="{FF2B5EF4-FFF2-40B4-BE49-F238E27FC236}">
                            <a16:creationId xmlns:a16="http://schemas.microsoft.com/office/drawing/2014/main" id="{0F2D63BB-8DA8-490D-A8E4-AA9E04DEF3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0463" y="4772030"/>
                        <a:ext cx="1089512" cy="107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>
            <a:extLst>
              <a:ext uri="{FF2B5EF4-FFF2-40B4-BE49-F238E27FC236}">
                <a16:creationId xmlns:a16="http://schemas.microsoft.com/office/drawing/2014/main" id="{B14F0100-BC1E-4F00-9967-F2AF9B486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865826"/>
              </p:ext>
            </p:extLst>
          </p:nvPr>
        </p:nvGraphicFramePr>
        <p:xfrm>
          <a:off x="3515500" y="4762425"/>
          <a:ext cx="1089512" cy="1097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Bitmap Image" r:id="rId9" imgW="866896" imgH="923810" progId="Paint.Picture">
                  <p:embed/>
                </p:oleObj>
              </mc:Choice>
              <mc:Fallback>
                <p:oleObj name="Bitmap Image" r:id="rId9" imgW="866896" imgH="923810" progId="Paint.Picture">
                  <p:embed/>
                  <p:pic>
                    <p:nvPicPr>
                      <p:cNvPr id="25611" name="Object 14">
                        <a:extLst>
                          <a:ext uri="{FF2B5EF4-FFF2-40B4-BE49-F238E27FC236}">
                            <a16:creationId xmlns:a16="http://schemas.microsoft.com/office/drawing/2014/main" id="{C3FF7553-BB39-499D-92B1-6AE1E42973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5500" y="4762425"/>
                        <a:ext cx="1089512" cy="1097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90373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hueMod val="94000"/>
                <a:satMod val="148000"/>
                <a:lumMod val="150000"/>
              </a:schemeClr>
            </a:gs>
            <a:gs pos="100000">
              <a:schemeClr val="bg2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19F92-5934-4F8A-B58A-53940D6C6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082673"/>
            <a:ext cx="2869416" cy="4708528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/>
              <a:t>Siguranta</a:t>
            </a:r>
            <a:r>
              <a:rPr lang="en-US" sz="4000" b="1" dirty="0"/>
              <a:t> </a:t>
            </a:r>
            <a:r>
              <a:rPr lang="en-US" sz="4000" b="1" dirty="0" err="1"/>
              <a:t>vehiculelor</a:t>
            </a:r>
            <a:br>
              <a:rPr lang="en-US" sz="3400" dirty="0"/>
            </a:br>
            <a:endParaRPr lang="en-US" sz="3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9152C-D27C-4643-8E4A-A0761CC88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3" y="447675"/>
            <a:ext cx="6919637" cy="6396038"/>
          </a:xfrm>
        </p:spPr>
        <p:txBody>
          <a:bodyPr anchor="ctr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US" sz="1500" dirty="0" err="1"/>
              <a:t>Limita</a:t>
            </a:r>
            <a:r>
              <a:rPr lang="en-US" sz="1500" dirty="0"/>
              <a:t> de </a:t>
            </a:r>
            <a:r>
              <a:rPr lang="en-US" sz="1500" dirty="0" err="1"/>
              <a:t>viteza</a:t>
            </a:r>
            <a:r>
              <a:rPr lang="en-US" sz="1500" dirty="0"/>
              <a:t> = 30 km/h;</a:t>
            </a:r>
          </a:p>
          <a:p>
            <a:pPr lvl="0">
              <a:lnSpc>
                <a:spcPct val="110000"/>
              </a:lnSpc>
            </a:pPr>
            <a:r>
              <a:rPr lang="en-US" sz="1500" dirty="0" err="1"/>
              <a:t>Limita</a:t>
            </a:r>
            <a:r>
              <a:rPr lang="en-US" sz="1500" dirty="0"/>
              <a:t> de </a:t>
            </a:r>
            <a:r>
              <a:rPr lang="en-US" sz="1500" dirty="0" err="1"/>
              <a:t>viteze</a:t>
            </a:r>
            <a:r>
              <a:rPr lang="en-US" sz="1500" dirty="0"/>
              <a:t> pentru </a:t>
            </a:r>
            <a:r>
              <a:rPr lang="en-US" sz="1500" dirty="0" err="1"/>
              <a:t>vehiculele</a:t>
            </a:r>
            <a:r>
              <a:rPr lang="en-US" sz="1500" dirty="0"/>
              <a:t> </a:t>
            </a:r>
            <a:r>
              <a:rPr lang="en-US" sz="1500" dirty="0" err="1"/>
              <a:t>industriale</a:t>
            </a:r>
            <a:r>
              <a:rPr lang="en-US" sz="1500" dirty="0"/>
              <a:t> = 10 km/h;</a:t>
            </a:r>
          </a:p>
          <a:p>
            <a:pPr lvl="0">
              <a:lnSpc>
                <a:spcPct val="110000"/>
              </a:lnSpc>
            </a:pPr>
            <a:r>
              <a:rPr lang="en-US" sz="1500" dirty="0" err="1"/>
              <a:t>Limita</a:t>
            </a:r>
            <a:r>
              <a:rPr lang="en-US" sz="1500" dirty="0"/>
              <a:t> de </a:t>
            </a:r>
            <a:r>
              <a:rPr lang="en-US" sz="1500" dirty="0" err="1"/>
              <a:t>viteza</a:t>
            </a:r>
            <a:r>
              <a:rPr lang="en-US" sz="1500" dirty="0"/>
              <a:t> in </a:t>
            </a:r>
            <a:r>
              <a:rPr lang="en-US" sz="1500" dirty="0" err="1"/>
              <a:t>interiorul</a:t>
            </a:r>
            <a:r>
              <a:rPr lang="en-US" sz="1500" dirty="0"/>
              <a:t> </a:t>
            </a:r>
            <a:r>
              <a:rPr lang="en-US" sz="1500" dirty="0" err="1"/>
              <a:t>halelor</a:t>
            </a:r>
            <a:r>
              <a:rPr lang="en-US" sz="1500" dirty="0"/>
              <a:t> = 5km/h;</a:t>
            </a:r>
          </a:p>
          <a:p>
            <a:pPr lvl="0">
              <a:lnSpc>
                <a:spcPct val="110000"/>
              </a:lnSpc>
            </a:pPr>
            <a:r>
              <a:rPr lang="en-US" sz="1500" dirty="0" err="1"/>
              <a:t>Inaltime</a:t>
            </a:r>
            <a:r>
              <a:rPr lang="en-US" sz="1500" dirty="0"/>
              <a:t> maxima = 4m;</a:t>
            </a:r>
          </a:p>
          <a:p>
            <a:pPr lvl="0">
              <a:lnSpc>
                <a:spcPct val="110000"/>
              </a:lnSpc>
            </a:pPr>
            <a:r>
              <a:rPr lang="en-US" sz="1500" dirty="0" err="1"/>
              <a:t>Toate</a:t>
            </a:r>
            <a:r>
              <a:rPr lang="en-US" sz="1500" dirty="0"/>
              <a:t> </a:t>
            </a:r>
            <a:r>
              <a:rPr lang="en-US" sz="1500" dirty="0" err="1"/>
              <a:t>vehiculele</a:t>
            </a:r>
            <a:r>
              <a:rPr lang="en-US" sz="1500" dirty="0"/>
              <a:t> </a:t>
            </a:r>
            <a:r>
              <a:rPr lang="en-US" sz="1500" dirty="0" err="1"/>
              <a:t>ce</a:t>
            </a:r>
            <a:r>
              <a:rPr lang="en-US" sz="1500" dirty="0"/>
              <a:t> intra in </a:t>
            </a:r>
            <a:r>
              <a:rPr lang="en-US" sz="1500" dirty="0" err="1"/>
              <a:t>uzina</a:t>
            </a:r>
            <a:r>
              <a:rPr lang="en-US" sz="1500" dirty="0"/>
              <a:t> </a:t>
            </a:r>
            <a:r>
              <a:rPr lang="en-US" sz="1500" dirty="0" err="1"/>
              <a:t>vor</a:t>
            </a:r>
            <a:r>
              <a:rPr lang="en-US" sz="1500" dirty="0"/>
              <a:t> fi </a:t>
            </a:r>
            <a:r>
              <a:rPr lang="en-US" sz="1500" dirty="0" err="1"/>
              <a:t>dotate</a:t>
            </a:r>
            <a:r>
              <a:rPr lang="en-US" sz="1500" dirty="0"/>
              <a:t> cu </a:t>
            </a:r>
            <a:r>
              <a:rPr lang="en-US" sz="1500" dirty="0" err="1"/>
              <a:t>mijloace</a:t>
            </a:r>
            <a:r>
              <a:rPr lang="en-US" sz="1500" dirty="0"/>
              <a:t> de </a:t>
            </a:r>
            <a:r>
              <a:rPr lang="en-US" sz="1500" dirty="0" err="1"/>
              <a:t>asigurare</a:t>
            </a:r>
            <a:r>
              <a:rPr lang="en-US" sz="1500" dirty="0"/>
              <a:t> a </a:t>
            </a:r>
            <a:r>
              <a:rPr lang="en-US" sz="1500" dirty="0" err="1"/>
              <a:t>soferului</a:t>
            </a:r>
            <a:r>
              <a:rPr lang="en-US" sz="1500" dirty="0"/>
              <a:t> ! (</a:t>
            </a:r>
            <a:r>
              <a:rPr lang="en-US" sz="1500" dirty="0" err="1"/>
              <a:t>inclusiv</a:t>
            </a:r>
            <a:r>
              <a:rPr lang="en-US" sz="1500" dirty="0"/>
              <a:t> </a:t>
            </a:r>
            <a:r>
              <a:rPr lang="en-US" sz="1500" dirty="0" err="1"/>
              <a:t>vehiculele</a:t>
            </a:r>
            <a:r>
              <a:rPr lang="en-US" sz="1500" dirty="0"/>
              <a:t> </a:t>
            </a:r>
            <a:r>
              <a:rPr lang="en-US" sz="1500" dirty="0" err="1"/>
              <a:t>industriale</a:t>
            </a:r>
            <a:r>
              <a:rPr lang="en-US" sz="1500" dirty="0"/>
              <a:t>) ;</a:t>
            </a:r>
          </a:p>
          <a:p>
            <a:pPr lvl="0">
              <a:lnSpc>
                <a:spcPct val="110000"/>
              </a:lnSpc>
            </a:pPr>
            <a:r>
              <a:rPr lang="en-GB" sz="1500" dirty="0" err="1"/>
              <a:t>Respectati</a:t>
            </a:r>
            <a:r>
              <a:rPr lang="en-GB" sz="1500" dirty="0"/>
              <a:t> </a:t>
            </a:r>
            <a:r>
              <a:rPr lang="en-GB" sz="1500" dirty="0" err="1"/>
              <a:t>toate</a:t>
            </a:r>
            <a:r>
              <a:rPr lang="en-GB" sz="1500" dirty="0"/>
              <a:t> </a:t>
            </a:r>
            <a:r>
              <a:rPr lang="en-GB" sz="1500" dirty="0" err="1"/>
              <a:t>regulile</a:t>
            </a:r>
            <a:r>
              <a:rPr lang="en-GB" sz="1500" dirty="0"/>
              <a:t> de </a:t>
            </a:r>
            <a:r>
              <a:rPr lang="en-GB" sz="1500" dirty="0" err="1"/>
              <a:t>circulatie</a:t>
            </a:r>
            <a:r>
              <a:rPr lang="en-GB" sz="1500" dirty="0"/>
              <a:t> </a:t>
            </a:r>
            <a:r>
              <a:rPr lang="en-GB" sz="1500" dirty="0" err="1"/>
              <a:t>aplicabile</a:t>
            </a:r>
            <a:r>
              <a:rPr lang="en-GB" sz="1500" dirty="0"/>
              <a:t> pe </a:t>
            </a:r>
            <a:r>
              <a:rPr lang="en-GB" sz="1500" dirty="0" err="1"/>
              <a:t>drumurile</a:t>
            </a:r>
            <a:r>
              <a:rPr lang="en-GB" sz="1500" dirty="0"/>
              <a:t> </a:t>
            </a:r>
            <a:r>
              <a:rPr lang="en-GB" sz="1500" dirty="0" err="1"/>
              <a:t>publice</a:t>
            </a:r>
            <a:r>
              <a:rPr lang="en-GB" sz="1500" dirty="0"/>
              <a:t>;</a:t>
            </a:r>
          </a:p>
          <a:p>
            <a:pPr lvl="0">
              <a:lnSpc>
                <a:spcPct val="110000"/>
              </a:lnSpc>
            </a:pPr>
            <a:r>
              <a:rPr lang="en-US" sz="1500" dirty="0" err="1"/>
              <a:t>Circulatia</a:t>
            </a:r>
            <a:r>
              <a:rPr lang="en-US" sz="1500" dirty="0"/>
              <a:t> in </a:t>
            </a:r>
            <a:r>
              <a:rPr lang="en-US" sz="1500" dirty="0" err="1"/>
              <a:t>uzina</a:t>
            </a:r>
            <a:r>
              <a:rPr lang="en-US" sz="1500" dirty="0"/>
              <a:t> </a:t>
            </a:r>
            <a:r>
              <a:rPr lang="en-US" sz="1500" dirty="0" err="1"/>
              <a:t>este</a:t>
            </a:r>
            <a:r>
              <a:rPr lang="en-US" sz="1500" dirty="0"/>
              <a:t> </a:t>
            </a:r>
            <a:r>
              <a:rPr lang="en-US" sz="1500" dirty="0" err="1"/>
              <a:t>reglementanta</a:t>
            </a:r>
            <a:r>
              <a:rPr lang="en-US" sz="1500" dirty="0"/>
              <a:t> </a:t>
            </a:r>
            <a:r>
              <a:rPr lang="en-US" sz="1500" dirty="0" err="1"/>
              <a:t>prin</a:t>
            </a:r>
            <a:r>
              <a:rPr lang="en-US" sz="1500" dirty="0"/>
              <a:t> </a:t>
            </a:r>
            <a:r>
              <a:rPr lang="en-US" sz="1500" dirty="0" err="1"/>
              <a:t>sensuri</a:t>
            </a:r>
            <a:r>
              <a:rPr lang="en-US" sz="1500" dirty="0"/>
              <a:t> </a:t>
            </a:r>
            <a:r>
              <a:rPr lang="en-US" sz="1500" dirty="0" err="1"/>
              <a:t>unice</a:t>
            </a:r>
            <a:r>
              <a:rPr lang="en-US" sz="1500" dirty="0"/>
              <a:t> (</a:t>
            </a:r>
            <a:r>
              <a:rPr lang="en-US" sz="1500" dirty="0" err="1"/>
              <a:t>vezi</a:t>
            </a:r>
            <a:r>
              <a:rPr lang="en-US" sz="1500" dirty="0"/>
              <a:t> layout);</a:t>
            </a:r>
          </a:p>
          <a:p>
            <a:pPr lvl="0">
              <a:lnSpc>
                <a:spcPct val="110000"/>
              </a:lnSpc>
            </a:pPr>
            <a:r>
              <a:rPr lang="en-GB" sz="1500" dirty="0" err="1"/>
              <a:t>Folosirea</a:t>
            </a:r>
            <a:r>
              <a:rPr lang="en-GB" sz="1500" dirty="0"/>
              <a:t> </a:t>
            </a:r>
            <a:r>
              <a:rPr lang="en-GB" sz="1500" dirty="0" err="1"/>
              <a:t>telefoanelor</a:t>
            </a:r>
            <a:r>
              <a:rPr lang="en-GB" sz="1500" dirty="0"/>
              <a:t> mobile, </a:t>
            </a:r>
            <a:r>
              <a:rPr lang="en-GB" sz="1500" dirty="0" err="1"/>
              <a:t>fumatul</a:t>
            </a:r>
            <a:r>
              <a:rPr lang="en-GB" sz="1500" dirty="0"/>
              <a:t>, </a:t>
            </a:r>
            <a:r>
              <a:rPr lang="en-GB" sz="1500" dirty="0" err="1"/>
              <a:t>mancatul</a:t>
            </a:r>
            <a:r>
              <a:rPr lang="en-GB" sz="1500" dirty="0"/>
              <a:t> </a:t>
            </a:r>
            <a:r>
              <a:rPr lang="en-GB" sz="1500" dirty="0" err="1"/>
              <a:t>sau</a:t>
            </a:r>
            <a:r>
              <a:rPr lang="en-GB" sz="1500" dirty="0"/>
              <a:t> </a:t>
            </a:r>
            <a:r>
              <a:rPr lang="en-GB" sz="1500" dirty="0" err="1"/>
              <a:t>bautul</a:t>
            </a:r>
            <a:r>
              <a:rPr lang="en-GB" sz="1500" dirty="0"/>
              <a:t> in </a:t>
            </a:r>
            <a:r>
              <a:rPr lang="en-GB" sz="1500" dirty="0" err="1"/>
              <a:t>timpul</a:t>
            </a:r>
            <a:r>
              <a:rPr lang="en-GB" sz="1500" dirty="0"/>
              <a:t> </a:t>
            </a:r>
            <a:r>
              <a:rPr lang="en-GB" sz="1500" dirty="0" err="1"/>
              <a:t>conducerii</a:t>
            </a:r>
            <a:r>
              <a:rPr lang="en-GB" sz="1500" dirty="0"/>
              <a:t> sunt strict </a:t>
            </a:r>
            <a:r>
              <a:rPr lang="en-GB" sz="1500" dirty="0" err="1"/>
              <a:t>interzise</a:t>
            </a:r>
            <a:r>
              <a:rPr lang="en-GB" sz="1500" dirty="0"/>
              <a:t>!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 err="1"/>
              <a:t>Telefonul</a:t>
            </a:r>
            <a:r>
              <a:rPr lang="en-GB" sz="1500" dirty="0"/>
              <a:t> </a:t>
            </a:r>
            <a:r>
              <a:rPr lang="en-GB" sz="1500" dirty="0" err="1"/>
              <a:t>mobil</a:t>
            </a:r>
            <a:r>
              <a:rPr lang="en-GB" sz="1500" dirty="0"/>
              <a:t> se </a:t>
            </a:r>
            <a:r>
              <a:rPr lang="en-GB" sz="1500" dirty="0" err="1"/>
              <a:t>poate</a:t>
            </a:r>
            <a:r>
              <a:rPr lang="en-GB" sz="1500" dirty="0"/>
              <a:t> </a:t>
            </a:r>
            <a:r>
              <a:rPr lang="en-GB" sz="1500" dirty="0" err="1"/>
              <a:t>folosi</a:t>
            </a:r>
            <a:r>
              <a:rPr lang="en-GB" sz="1500" dirty="0"/>
              <a:t> </a:t>
            </a:r>
            <a:r>
              <a:rPr lang="en-GB" sz="1500" dirty="0" err="1"/>
              <a:t>numai</a:t>
            </a:r>
            <a:r>
              <a:rPr lang="en-GB" sz="1500" dirty="0"/>
              <a:t> </a:t>
            </a:r>
            <a:r>
              <a:rPr lang="en-GB" sz="1500" dirty="0" err="1"/>
              <a:t>prin</a:t>
            </a:r>
            <a:r>
              <a:rPr lang="en-GB" sz="1500" dirty="0"/>
              <a:t> </a:t>
            </a:r>
            <a:r>
              <a:rPr lang="en-GB" sz="1500" dirty="0" err="1"/>
              <a:t>sisteme</a:t>
            </a:r>
            <a:r>
              <a:rPr lang="en-GB" sz="1500" dirty="0"/>
              <a:t> hands-free incorporate;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 err="1"/>
              <a:t>Folositi</a:t>
            </a:r>
            <a:r>
              <a:rPr lang="en-GB" sz="1500" dirty="0"/>
              <a:t> tot </a:t>
            </a:r>
            <a:r>
              <a:rPr lang="en-GB" sz="1500" dirty="0" err="1"/>
              <a:t>timpul</a:t>
            </a:r>
            <a:r>
              <a:rPr lang="en-GB" sz="1500" dirty="0"/>
              <a:t> </a:t>
            </a:r>
            <a:r>
              <a:rPr lang="en-GB" sz="1500" dirty="0" err="1"/>
              <a:t>centura</a:t>
            </a:r>
            <a:r>
              <a:rPr lang="en-GB" sz="1500" dirty="0"/>
              <a:t> de </a:t>
            </a:r>
            <a:r>
              <a:rPr lang="en-GB" sz="1500" dirty="0" err="1"/>
              <a:t>siguranta</a:t>
            </a:r>
            <a:r>
              <a:rPr lang="en-GB" sz="1500" dirty="0"/>
              <a:t> in </a:t>
            </a:r>
            <a:r>
              <a:rPr lang="en-GB" sz="1500" dirty="0" err="1"/>
              <a:t>timpul</a:t>
            </a:r>
            <a:r>
              <a:rPr lang="en-GB" sz="1500" dirty="0"/>
              <a:t> </a:t>
            </a:r>
            <a:r>
              <a:rPr lang="en-GB" sz="1500" dirty="0" err="1"/>
              <a:t>mersului</a:t>
            </a:r>
            <a:r>
              <a:rPr lang="en-GB" sz="1500" dirty="0"/>
              <a:t> (</a:t>
            </a:r>
            <a:r>
              <a:rPr lang="en-GB" sz="1500" dirty="0" err="1"/>
              <a:t>inclusiv</a:t>
            </a:r>
            <a:r>
              <a:rPr lang="en-GB" sz="1500" dirty="0"/>
              <a:t> </a:t>
            </a:r>
            <a:r>
              <a:rPr lang="en-GB" sz="1500" dirty="0" err="1"/>
              <a:t>pasagerii</a:t>
            </a:r>
            <a:r>
              <a:rPr lang="en-GB" sz="1500" dirty="0"/>
              <a:t> de pe </a:t>
            </a:r>
            <a:r>
              <a:rPr lang="en-GB" sz="1500" dirty="0" err="1"/>
              <a:t>locurile</a:t>
            </a:r>
            <a:r>
              <a:rPr lang="en-GB" sz="1500" dirty="0"/>
              <a:t> din spate);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/>
              <a:t>In </a:t>
            </a:r>
            <a:r>
              <a:rPr lang="en-GB" sz="1500" dirty="0" err="1"/>
              <a:t>timpul</a:t>
            </a:r>
            <a:r>
              <a:rPr lang="en-GB" sz="1500" dirty="0"/>
              <a:t> </a:t>
            </a:r>
            <a:r>
              <a:rPr lang="en-GB" sz="1500" dirty="0" err="1"/>
              <a:t>circulatiei</a:t>
            </a:r>
            <a:r>
              <a:rPr lang="en-GB" sz="1500" dirty="0"/>
              <a:t> </a:t>
            </a:r>
            <a:r>
              <a:rPr lang="en-GB" sz="1500" dirty="0" err="1"/>
              <a:t>prin</a:t>
            </a:r>
            <a:r>
              <a:rPr lang="en-GB" sz="1500" dirty="0"/>
              <a:t> </a:t>
            </a:r>
            <a:r>
              <a:rPr lang="en-GB" sz="1500" dirty="0" err="1"/>
              <a:t>uzina</a:t>
            </a:r>
            <a:r>
              <a:rPr lang="en-GB" sz="1500" dirty="0"/>
              <a:t>, </a:t>
            </a:r>
            <a:r>
              <a:rPr lang="en-GB" sz="1500" dirty="0" err="1"/>
              <a:t>automobilele</a:t>
            </a:r>
            <a:r>
              <a:rPr lang="en-GB" sz="1500" dirty="0"/>
              <a:t> </a:t>
            </a:r>
            <a:r>
              <a:rPr lang="en-GB" sz="1500" dirty="0" err="1"/>
              <a:t>vor</a:t>
            </a:r>
            <a:r>
              <a:rPr lang="en-GB" sz="1500" dirty="0"/>
              <a:t> </a:t>
            </a:r>
            <a:r>
              <a:rPr lang="en-GB" sz="1500" dirty="0" err="1"/>
              <a:t>avea</a:t>
            </a:r>
            <a:r>
              <a:rPr lang="en-GB" sz="1500" dirty="0"/>
              <a:t> </a:t>
            </a:r>
            <a:r>
              <a:rPr lang="en-GB" sz="1500" dirty="0" err="1"/>
              <a:t>farurile</a:t>
            </a:r>
            <a:r>
              <a:rPr lang="en-GB" sz="1500" dirty="0"/>
              <a:t> </a:t>
            </a:r>
            <a:r>
              <a:rPr lang="en-GB" sz="1500" dirty="0" err="1"/>
              <a:t>aprinse</a:t>
            </a:r>
            <a:r>
              <a:rPr lang="en-GB" sz="1500" dirty="0"/>
              <a:t> (</a:t>
            </a:r>
            <a:r>
              <a:rPr lang="en-GB" sz="1500" dirty="0" err="1"/>
              <a:t>faza</a:t>
            </a:r>
            <a:r>
              <a:rPr lang="en-GB" sz="1500" dirty="0"/>
              <a:t> </a:t>
            </a:r>
            <a:r>
              <a:rPr lang="en-GB" sz="1500" dirty="0" err="1"/>
              <a:t>scurta</a:t>
            </a:r>
            <a:r>
              <a:rPr lang="en-GB" sz="1500" dirty="0"/>
              <a:t> </a:t>
            </a:r>
            <a:r>
              <a:rPr lang="en-GB" sz="1500" dirty="0" err="1"/>
              <a:t>sau</a:t>
            </a:r>
            <a:r>
              <a:rPr lang="en-GB" sz="1500" dirty="0"/>
              <a:t> </a:t>
            </a:r>
            <a:r>
              <a:rPr lang="en-GB" sz="1500" dirty="0" err="1"/>
              <a:t>luminile</a:t>
            </a:r>
            <a:r>
              <a:rPr lang="en-GB" sz="1500" dirty="0"/>
              <a:t> de </a:t>
            </a:r>
            <a:r>
              <a:rPr lang="en-GB" sz="1500" dirty="0" err="1"/>
              <a:t>zi</a:t>
            </a:r>
            <a:r>
              <a:rPr lang="en-GB" sz="1500" dirty="0"/>
              <a:t>);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 err="1"/>
              <a:t>Soferii</a:t>
            </a:r>
            <a:r>
              <a:rPr lang="en-GB" sz="1500" dirty="0"/>
              <a:t> si </a:t>
            </a:r>
            <a:r>
              <a:rPr lang="en-GB" sz="1500" dirty="0" err="1"/>
              <a:t>operatorii</a:t>
            </a:r>
            <a:r>
              <a:rPr lang="en-GB" sz="1500" dirty="0"/>
              <a:t> de vehicule </a:t>
            </a:r>
            <a:r>
              <a:rPr lang="en-GB" sz="1500" dirty="0" err="1"/>
              <a:t>trebuie</a:t>
            </a:r>
            <a:r>
              <a:rPr lang="en-GB" sz="1500" dirty="0"/>
              <a:t> </a:t>
            </a:r>
            <a:r>
              <a:rPr lang="en-GB" sz="1500" dirty="0" err="1"/>
              <a:t>sa</a:t>
            </a:r>
            <a:r>
              <a:rPr lang="en-GB" sz="1500" dirty="0"/>
              <a:t> </a:t>
            </a:r>
            <a:r>
              <a:rPr lang="en-GB" sz="1500" dirty="0" err="1"/>
              <a:t>aiba</a:t>
            </a:r>
            <a:r>
              <a:rPr lang="en-GB" sz="1500" dirty="0"/>
              <a:t> o </a:t>
            </a:r>
            <a:r>
              <a:rPr lang="en-GB" sz="1500" dirty="0" err="1"/>
              <a:t>calificare</a:t>
            </a:r>
            <a:r>
              <a:rPr lang="en-GB" sz="1500" dirty="0"/>
              <a:t> (</a:t>
            </a:r>
            <a:r>
              <a:rPr lang="en-GB" sz="1500" dirty="0" err="1"/>
              <a:t>permis</a:t>
            </a:r>
            <a:r>
              <a:rPr lang="en-GB" sz="1500" dirty="0"/>
              <a:t> de </a:t>
            </a:r>
            <a:r>
              <a:rPr lang="en-GB" sz="1500" dirty="0" err="1"/>
              <a:t>conducere</a:t>
            </a:r>
            <a:r>
              <a:rPr lang="en-GB" sz="1500" dirty="0"/>
              <a:t>, </a:t>
            </a:r>
            <a:r>
              <a:rPr lang="en-GB" sz="1500" dirty="0" err="1"/>
              <a:t>autorizatie</a:t>
            </a:r>
            <a:r>
              <a:rPr lang="en-GB" sz="1500" dirty="0"/>
              <a:t>) in </a:t>
            </a:r>
            <a:r>
              <a:rPr lang="en-GB" sz="1500" dirty="0" err="1"/>
              <a:t>conformitate</a:t>
            </a:r>
            <a:r>
              <a:rPr lang="en-GB" sz="1500" dirty="0"/>
              <a:t> cu </a:t>
            </a:r>
            <a:r>
              <a:rPr lang="en-GB" sz="1500" dirty="0" err="1"/>
              <a:t>legislatia</a:t>
            </a:r>
            <a:r>
              <a:rPr lang="en-GB" sz="1500" dirty="0"/>
              <a:t> </a:t>
            </a:r>
            <a:r>
              <a:rPr lang="en-GB" sz="1500" dirty="0" err="1"/>
              <a:t>romaneasca</a:t>
            </a:r>
            <a:r>
              <a:rPr lang="en-GB" sz="1500" dirty="0"/>
              <a:t>, </a:t>
            </a:r>
            <a:r>
              <a:rPr lang="en-GB" sz="1500" dirty="0" err="1"/>
              <a:t>iar</a:t>
            </a:r>
            <a:r>
              <a:rPr lang="en-GB" sz="1500" dirty="0"/>
              <a:t> </a:t>
            </a:r>
            <a:r>
              <a:rPr lang="en-GB" sz="1500" dirty="0" err="1"/>
              <a:t>aceasta</a:t>
            </a:r>
            <a:r>
              <a:rPr lang="en-GB" sz="1500" dirty="0"/>
              <a:t> </a:t>
            </a:r>
            <a:r>
              <a:rPr lang="en-GB" sz="1500" dirty="0" err="1"/>
              <a:t>trebuie</a:t>
            </a:r>
            <a:r>
              <a:rPr lang="en-GB" sz="1500" dirty="0"/>
              <a:t> </a:t>
            </a:r>
            <a:r>
              <a:rPr lang="en-GB" sz="1500" dirty="0" err="1"/>
              <a:t>pastrata</a:t>
            </a:r>
            <a:r>
              <a:rPr lang="en-GB" sz="1500" dirty="0"/>
              <a:t> </a:t>
            </a:r>
            <a:r>
              <a:rPr lang="en-GB" sz="1500" dirty="0" err="1"/>
              <a:t>asupra</a:t>
            </a:r>
            <a:r>
              <a:rPr lang="en-GB" sz="1500" dirty="0"/>
              <a:t> </a:t>
            </a:r>
            <a:r>
              <a:rPr lang="en-GB" sz="1500" dirty="0" err="1"/>
              <a:t>lor</a:t>
            </a:r>
            <a:r>
              <a:rPr lang="en-GB" sz="1500" dirty="0"/>
              <a:t>;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/>
              <a:t>Se </a:t>
            </a:r>
            <a:r>
              <a:rPr lang="en-GB" sz="1500" dirty="0" err="1"/>
              <a:t>vor</a:t>
            </a:r>
            <a:r>
              <a:rPr lang="en-GB" sz="1500" dirty="0"/>
              <a:t> </a:t>
            </a:r>
            <a:r>
              <a:rPr lang="en-GB" sz="1500" dirty="0" err="1"/>
              <a:t>folosi</a:t>
            </a:r>
            <a:r>
              <a:rPr lang="en-GB" sz="1500" dirty="0"/>
              <a:t> </a:t>
            </a:r>
            <a:r>
              <a:rPr lang="en-GB" sz="1500" dirty="0" err="1"/>
              <a:t>doar</a:t>
            </a:r>
            <a:r>
              <a:rPr lang="en-GB" sz="1500" dirty="0"/>
              <a:t> vehicule in </a:t>
            </a:r>
            <a:r>
              <a:rPr lang="en-GB" sz="1500" dirty="0" err="1"/>
              <a:t>bune</a:t>
            </a:r>
            <a:r>
              <a:rPr lang="en-GB" sz="1500" dirty="0"/>
              <a:t> </a:t>
            </a:r>
            <a:r>
              <a:rPr lang="en-GB" sz="1500" dirty="0" err="1"/>
              <a:t>conditii</a:t>
            </a:r>
            <a:r>
              <a:rPr lang="en-GB" sz="1500" dirty="0"/>
              <a:t> si </a:t>
            </a:r>
            <a:r>
              <a:rPr lang="en-GB" sz="1500" dirty="0" err="1"/>
              <a:t>verificate</a:t>
            </a:r>
            <a:r>
              <a:rPr lang="en-GB" sz="1500" dirty="0"/>
              <a:t> conform </a:t>
            </a:r>
            <a:r>
              <a:rPr lang="en-GB" sz="1500" dirty="0" err="1"/>
              <a:t>cerintelor</a:t>
            </a:r>
            <a:r>
              <a:rPr lang="en-GB" sz="1500" dirty="0"/>
              <a:t> </a:t>
            </a:r>
            <a:r>
              <a:rPr lang="en-GB" sz="1500" dirty="0" err="1"/>
              <a:t>legale</a:t>
            </a:r>
            <a:r>
              <a:rPr lang="en-GB" sz="1500" dirty="0"/>
              <a:t> (ex. ITP, ISCIR, TUV etc.);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 err="1"/>
              <a:t>Folosirea</a:t>
            </a:r>
            <a:r>
              <a:rPr lang="en-GB" sz="1500" dirty="0"/>
              <a:t> </a:t>
            </a:r>
            <a:r>
              <a:rPr lang="en-GB" sz="1500" dirty="0" err="1"/>
              <a:t>motoarelor</a:t>
            </a:r>
            <a:r>
              <a:rPr lang="en-GB" sz="1500" dirty="0"/>
              <a:t> diesel in </a:t>
            </a:r>
            <a:r>
              <a:rPr lang="en-GB" sz="1500" dirty="0" err="1"/>
              <a:t>interiorul</a:t>
            </a:r>
            <a:r>
              <a:rPr lang="en-GB" sz="1500" dirty="0"/>
              <a:t> </a:t>
            </a:r>
            <a:r>
              <a:rPr lang="en-GB" sz="1500" dirty="0" err="1"/>
              <a:t>cladirilor</a:t>
            </a:r>
            <a:r>
              <a:rPr lang="en-GB" sz="1500" dirty="0"/>
              <a:t> </a:t>
            </a:r>
            <a:r>
              <a:rPr lang="en-GB" sz="1500" dirty="0" err="1"/>
              <a:t>interzisa</a:t>
            </a:r>
            <a:r>
              <a:rPr lang="en-GB" sz="1500" dirty="0"/>
              <a:t> (</a:t>
            </a:r>
            <a:r>
              <a:rPr lang="en-GB" sz="1500" dirty="0" err="1"/>
              <a:t>exceptie</a:t>
            </a:r>
            <a:r>
              <a:rPr lang="en-GB" sz="1500" dirty="0"/>
              <a:t> – </a:t>
            </a:r>
            <a:r>
              <a:rPr lang="en-GB" sz="1500" dirty="0" err="1"/>
              <a:t>lucrari</a:t>
            </a:r>
            <a:r>
              <a:rPr lang="en-GB" sz="1500" dirty="0"/>
              <a:t> de </a:t>
            </a:r>
            <a:r>
              <a:rPr lang="en-GB" sz="1500" dirty="0" err="1"/>
              <a:t>scurta</a:t>
            </a:r>
            <a:r>
              <a:rPr lang="en-GB" sz="1500" dirty="0"/>
              <a:t> </a:t>
            </a:r>
            <a:r>
              <a:rPr lang="en-GB" sz="1500" dirty="0" err="1"/>
              <a:t>durata</a:t>
            </a:r>
            <a:r>
              <a:rPr lang="en-GB" sz="1500" dirty="0"/>
              <a:t>, </a:t>
            </a:r>
            <a:r>
              <a:rPr lang="en-GB" sz="1500" dirty="0" err="1"/>
              <a:t>motoare</a:t>
            </a:r>
            <a:r>
              <a:rPr lang="en-GB" sz="1500" dirty="0"/>
              <a:t> diesel </a:t>
            </a:r>
            <a:r>
              <a:rPr lang="en-GB" sz="1500" dirty="0" err="1"/>
              <a:t>dotate</a:t>
            </a:r>
            <a:r>
              <a:rPr lang="en-GB" sz="1500" dirty="0"/>
              <a:t> cu </a:t>
            </a:r>
            <a:r>
              <a:rPr lang="en-GB" sz="1500" dirty="0" err="1"/>
              <a:t>filtru</a:t>
            </a:r>
            <a:r>
              <a:rPr lang="en-GB" sz="1500" dirty="0"/>
              <a:t> de </a:t>
            </a:r>
            <a:r>
              <a:rPr lang="en-GB" sz="1500" dirty="0" err="1"/>
              <a:t>particule</a:t>
            </a:r>
            <a:r>
              <a:rPr lang="en-GB" sz="1500" dirty="0"/>
              <a:t>);</a:t>
            </a:r>
            <a:endParaRPr lang="en-US" sz="1500" dirty="0"/>
          </a:p>
          <a:p>
            <a:pPr lvl="0">
              <a:lnSpc>
                <a:spcPct val="110000"/>
              </a:lnSpc>
            </a:pPr>
            <a:r>
              <a:rPr lang="en-GB" sz="1500" dirty="0" err="1"/>
              <a:t>Luati</a:t>
            </a:r>
            <a:r>
              <a:rPr lang="en-GB" sz="1500" dirty="0"/>
              <a:t> </a:t>
            </a:r>
            <a:r>
              <a:rPr lang="en-GB" sz="1500" dirty="0" err="1"/>
              <a:t>cheia</a:t>
            </a:r>
            <a:r>
              <a:rPr lang="en-GB" sz="1500" dirty="0"/>
              <a:t> </a:t>
            </a:r>
            <a:r>
              <a:rPr lang="en-GB" sz="1500" dirty="0" err="1"/>
              <a:t>atunci</a:t>
            </a:r>
            <a:r>
              <a:rPr lang="en-GB" sz="1500" dirty="0"/>
              <a:t> </a:t>
            </a:r>
            <a:r>
              <a:rPr lang="en-GB" sz="1500" dirty="0" err="1"/>
              <a:t>cand</a:t>
            </a:r>
            <a:r>
              <a:rPr lang="en-GB" sz="1500" dirty="0"/>
              <a:t> </a:t>
            </a:r>
            <a:r>
              <a:rPr lang="en-GB" sz="1500" dirty="0" err="1"/>
              <a:t>parasiti</a:t>
            </a:r>
            <a:r>
              <a:rPr lang="en-GB" sz="1500" dirty="0"/>
              <a:t> </a:t>
            </a:r>
            <a:r>
              <a:rPr lang="en-GB" sz="1500" dirty="0" err="1"/>
              <a:t>vehiculul</a:t>
            </a:r>
            <a:r>
              <a:rPr lang="en-GB" sz="1500" dirty="0"/>
              <a:t>.</a:t>
            </a:r>
            <a:endParaRPr lang="en-US" sz="1500" dirty="0"/>
          </a:p>
          <a:p>
            <a:pPr>
              <a:lnSpc>
                <a:spcPct val="110000"/>
              </a:lnSpc>
            </a:pPr>
            <a:endParaRPr lang="en-US" sz="1000" dirty="0"/>
          </a:p>
        </p:txBody>
      </p:sp>
      <p:pic>
        <p:nvPicPr>
          <p:cNvPr id="4" name="Picture 125">
            <a:extLst>
              <a:ext uri="{FF2B5EF4-FFF2-40B4-BE49-F238E27FC236}">
                <a16:creationId xmlns:a16="http://schemas.microsoft.com/office/drawing/2014/main" id="{641F74C5-D58B-4F3D-AD85-5BFF67E42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124" y="249606"/>
            <a:ext cx="463635" cy="39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8405B9-E479-4A14-9517-7091FFF24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007" y="642274"/>
            <a:ext cx="463636" cy="39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6A2721B2-793C-4617-B5EF-FA41A9CE6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306" y="1262646"/>
            <a:ext cx="463635" cy="42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1">
            <a:extLst>
              <a:ext uri="{FF2B5EF4-FFF2-40B4-BE49-F238E27FC236}">
                <a16:creationId xmlns:a16="http://schemas.microsoft.com/office/drawing/2014/main" id="{9F1CDAE7-9DA5-47EF-9AD1-7ACE87DB9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62" y="5386039"/>
            <a:ext cx="1553876" cy="1293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 descr="http://www.1800pocketpc.com/blog/wp-content/uploads/2011/05/sync.jpg">
            <a:extLst>
              <a:ext uri="{FF2B5EF4-FFF2-40B4-BE49-F238E27FC236}">
                <a16:creationId xmlns:a16="http://schemas.microsoft.com/office/drawing/2014/main" id="{996BB9D1-B947-473F-99E7-5280E6031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40" y="5386039"/>
            <a:ext cx="1959295" cy="1293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>
            <a:extLst>
              <a:ext uri="{FF2B5EF4-FFF2-40B4-BE49-F238E27FC236}">
                <a16:creationId xmlns:a16="http://schemas.microsoft.com/office/drawing/2014/main" id="{CCE58C31-C78E-4365-86B5-CB88CF309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37" y="5691364"/>
            <a:ext cx="314697" cy="34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A33C7F92-BE24-481D-BFE0-2E66220C5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363" y="5691364"/>
            <a:ext cx="275250" cy="31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160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1307</Words>
  <Application>Microsoft Office PowerPoint</Application>
  <PresentationFormat>Widescreen</PresentationFormat>
  <Paragraphs>103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Ford CE Light</vt:lpstr>
      <vt:lpstr>Times</vt:lpstr>
      <vt:lpstr>Office Theme</vt:lpstr>
      <vt:lpstr>Acrobat Document</vt:lpstr>
      <vt:lpstr>Bitmap Image</vt:lpstr>
      <vt:lpstr>Managementul Traficului in Uzina </vt:lpstr>
      <vt:lpstr>Accesul persoanelor in fabrica: </vt:lpstr>
      <vt:lpstr>Accesul vehiculelor in fabrica: </vt:lpstr>
      <vt:lpstr>Accesul vehiculelor in parcare: </vt:lpstr>
      <vt:lpstr>PowerPoint Presentation</vt:lpstr>
      <vt:lpstr>PowerPoint Presentation</vt:lpstr>
      <vt:lpstr>Accesul de vehicule de transport persoane in uzina Ford Craiova </vt:lpstr>
      <vt:lpstr>Siguranta pietonilor </vt:lpstr>
      <vt:lpstr>Siguranta vehiculelor </vt:lpstr>
      <vt:lpstr>Siguranta vehiculelor – Motostivuitoare </vt:lpstr>
      <vt:lpstr>Scurgeri de substante chimice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Managementul Traficului in Uzina </dc:title>
  <dc:creator>Goanta, Cosmin-george (C.)</dc:creator>
  <cp:lastModifiedBy>Goanta, Cosmin-george (C.)</cp:lastModifiedBy>
  <cp:revision>20</cp:revision>
  <dcterms:created xsi:type="dcterms:W3CDTF">2020-06-02T07:45:57Z</dcterms:created>
  <dcterms:modified xsi:type="dcterms:W3CDTF">2020-07-21T09:54:07Z</dcterms:modified>
</cp:coreProperties>
</file>